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97" r:id="rId1"/>
  </p:sldMasterIdLst>
  <p:notesMasterIdLst>
    <p:notesMasterId r:id="rId18"/>
  </p:notesMasterIdLst>
  <p:sldIdLst>
    <p:sldId id="256" r:id="rId2"/>
    <p:sldId id="257" r:id="rId3"/>
    <p:sldId id="267" r:id="rId4"/>
    <p:sldId id="270" r:id="rId5"/>
    <p:sldId id="258" r:id="rId6"/>
    <p:sldId id="259" r:id="rId7"/>
    <p:sldId id="260" r:id="rId8"/>
    <p:sldId id="262" r:id="rId9"/>
    <p:sldId id="263" r:id="rId10"/>
    <p:sldId id="266" r:id="rId11"/>
    <p:sldId id="271" r:id="rId12"/>
    <p:sldId id="269" r:id="rId13"/>
    <p:sldId id="268" r:id="rId14"/>
    <p:sldId id="261" r:id="rId15"/>
    <p:sldId id="265" r:id="rId16"/>
    <p:sldId id="272" r:id="rId17"/>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78" autoAdjust="0"/>
    <p:restoredTop sz="95064" autoAdjust="0"/>
  </p:normalViewPr>
  <p:slideViewPr>
    <p:cSldViewPr snapToGrid="0">
      <p:cViewPr varScale="1">
        <p:scale>
          <a:sx n="69" d="100"/>
          <a:sy n="69" d="100"/>
        </p:scale>
        <p:origin x="708"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9DC330-370C-4D01-BFCD-B628C6BCC920}" type="datetimeFigureOut">
              <a:rPr lang="en-US" smtClean="0"/>
              <a:pPr/>
              <a:t>9/7/2018</a:t>
            </a:fld>
            <a:endParaRPr lang="en-US" dirty="0"/>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BDDCF9-0581-4DE8-B71E-0014485F77B7}" type="slidenum">
              <a:rPr lang="en-US" smtClean="0"/>
              <a:pPr/>
              <a:t>‹#›</a:t>
            </a:fld>
            <a:endParaRPr lang="en-US" dirty="0"/>
          </a:p>
        </p:txBody>
      </p:sp>
    </p:spTree>
    <p:extLst>
      <p:ext uri="{BB962C8B-B14F-4D97-AF65-F5344CB8AC3E}">
        <p14:creationId xmlns:p14="http://schemas.microsoft.com/office/powerpoint/2010/main" val="3766662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1pPr>
            <a:lvl2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2pPr>
            <a:lvl3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3pPr>
            <a:lvl4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4pPr>
            <a:lvl5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9pPr>
          </a:lstStyle>
          <a:p>
            <a:pPr eaLnBrk="1" hangingPunct="1"/>
            <a:fld id="{A89381F1-4538-4027-9B65-B6F368267B14}" type="slidenum">
              <a:rPr lang="nl-BE" altLang="pl-PL">
                <a:solidFill>
                  <a:srgbClr val="000000"/>
                </a:solidFill>
                <a:latin typeface="Calibri" panose="020F0502020204030204" pitchFamily="34" charset="0"/>
              </a:rPr>
              <a:pPr eaLnBrk="1" hangingPunct="1"/>
              <a:t>2</a:t>
            </a:fld>
            <a:endParaRPr lang="nl-BE" altLang="pl-PL">
              <a:solidFill>
                <a:srgbClr val="000000"/>
              </a:solidFill>
              <a:latin typeface="Calibri" panose="020F0502020204030204" pitchFamily="34" charset="0"/>
            </a:endParaRPr>
          </a:p>
        </p:txBody>
      </p:sp>
      <p:sp>
        <p:nvSpPr>
          <p:cNvPr id="3277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nl-BE" altLang="pl-PL"/>
          </a:p>
        </p:txBody>
      </p:sp>
      <p:sp>
        <p:nvSpPr>
          <p:cNvPr id="32772" name="Rectangle 2"/>
          <p:cNvSpPr>
            <a:spLocks noGrp="1" noChangeArrowheads="1"/>
          </p:cNvSpPr>
          <p:nvPr>
            <p:ph type="body"/>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0556657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1pPr>
            <a:lvl2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2pPr>
            <a:lvl3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3pPr>
            <a:lvl4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4pPr>
            <a:lvl5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9pPr>
          </a:lstStyle>
          <a:p>
            <a:pPr eaLnBrk="1" hangingPunct="1"/>
            <a:fld id="{A89381F1-4538-4027-9B65-B6F368267B14}" type="slidenum">
              <a:rPr lang="nl-BE" altLang="pl-PL">
                <a:solidFill>
                  <a:srgbClr val="000000"/>
                </a:solidFill>
                <a:latin typeface="Calibri" panose="020F0502020204030204" pitchFamily="34" charset="0"/>
              </a:rPr>
              <a:pPr eaLnBrk="1" hangingPunct="1"/>
              <a:t>11</a:t>
            </a:fld>
            <a:endParaRPr lang="nl-BE" altLang="pl-PL">
              <a:solidFill>
                <a:srgbClr val="000000"/>
              </a:solidFill>
              <a:latin typeface="Calibri" panose="020F0502020204030204" pitchFamily="34" charset="0"/>
            </a:endParaRPr>
          </a:p>
        </p:txBody>
      </p:sp>
      <p:sp>
        <p:nvSpPr>
          <p:cNvPr id="3277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nl-BE" altLang="pl-PL"/>
          </a:p>
        </p:txBody>
      </p:sp>
      <p:sp>
        <p:nvSpPr>
          <p:cNvPr id="32772" name="Rectangle 2"/>
          <p:cNvSpPr>
            <a:spLocks noGrp="1" noChangeArrowheads="1"/>
          </p:cNvSpPr>
          <p:nvPr>
            <p:ph type="body"/>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t-PT" altLang="pl-PL"/>
          </a:p>
        </p:txBody>
      </p:sp>
    </p:spTree>
    <p:extLst>
      <p:ext uri="{BB962C8B-B14F-4D97-AF65-F5344CB8AC3E}">
        <p14:creationId xmlns:p14="http://schemas.microsoft.com/office/powerpoint/2010/main" val="18633335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1pPr>
            <a:lvl2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2pPr>
            <a:lvl3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3pPr>
            <a:lvl4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4pPr>
            <a:lvl5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9pPr>
          </a:lstStyle>
          <a:p>
            <a:pPr eaLnBrk="1" hangingPunct="1"/>
            <a:fld id="{A89381F1-4538-4027-9B65-B6F368267B14}" type="slidenum">
              <a:rPr lang="nl-BE" altLang="pl-PL">
                <a:solidFill>
                  <a:srgbClr val="000000"/>
                </a:solidFill>
                <a:latin typeface="Calibri" panose="020F0502020204030204" pitchFamily="34" charset="0"/>
              </a:rPr>
              <a:pPr eaLnBrk="1" hangingPunct="1"/>
              <a:t>12</a:t>
            </a:fld>
            <a:endParaRPr lang="nl-BE" altLang="pl-PL">
              <a:solidFill>
                <a:srgbClr val="000000"/>
              </a:solidFill>
              <a:latin typeface="Calibri" panose="020F0502020204030204" pitchFamily="34" charset="0"/>
            </a:endParaRPr>
          </a:p>
        </p:txBody>
      </p:sp>
      <p:sp>
        <p:nvSpPr>
          <p:cNvPr id="3277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nl-BE" altLang="pl-PL"/>
          </a:p>
        </p:txBody>
      </p:sp>
      <p:sp>
        <p:nvSpPr>
          <p:cNvPr id="32772" name="Rectangle 2"/>
          <p:cNvSpPr>
            <a:spLocks noGrp="1" noChangeArrowheads="1"/>
          </p:cNvSpPr>
          <p:nvPr>
            <p:ph type="body"/>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t-PT" altLang="pl-PL"/>
          </a:p>
        </p:txBody>
      </p:sp>
    </p:spTree>
    <p:extLst>
      <p:ext uri="{BB962C8B-B14F-4D97-AF65-F5344CB8AC3E}">
        <p14:creationId xmlns:p14="http://schemas.microsoft.com/office/powerpoint/2010/main" val="16717642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1pPr>
            <a:lvl2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2pPr>
            <a:lvl3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3pPr>
            <a:lvl4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4pPr>
            <a:lvl5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9pPr>
          </a:lstStyle>
          <a:p>
            <a:pPr eaLnBrk="1" hangingPunct="1"/>
            <a:fld id="{A89381F1-4538-4027-9B65-B6F368267B14}" type="slidenum">
              <a:rPr lang="nl-BE" altLang="pl-PL">
                <a:solidFill>
                  <a:srgbClr val="000000"/>
                </a:solidFill>
                <a:latin typeface="Calibri" panose="020F0502020204030204" pitchFamily="34" charset="0"/>
              </a:rPr>
              <a:pPr eaLnBrk="1" hangingPunct="1"/>
              <a:t>13</a:t>
            </a:fld>
            <a:endParaRPr lang="nl-BE" altLang="pl-PL">
              <a:solidFill>
                <a:srgbClr val="000000"/>
              </a:solidFill>
              <a:latin typeface="Calibri" panose="020F0502020204030204" pitchFamily="34" charset="0"/>
            </a:endParaRPr>
          </a:p>
        </p:txBody>
      </p:sp>
      <p:sp>
        <p:nvSpPr>
          <p:cNvPr id="3277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nl-BE" altLang="pl-PL"/>
          </a:p>
        </p:txBody>
      </p:sp>
      <p:sp>
        <p:nvSpPr>
          <p:cNvPr id="32772" name="Rectangle 2"/>
          <p:cNvSpPr>
            <a:spLocks noGrp="1" noChangeArrowheads="1"/>
          </p:cNvSpPr>
          <p:nvPr>
            <p:ph type="body"/>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t-PT" altLang="pl-PL"/>
          </a:p>
        </p:txBody>
      </p:sp>
    </p:spTree>
    <p:extLst>
      <p:ext uri="{BB962C8B-B14F-4D97-AF65-F5344CB8AC3E}">
        <p14:creationId xmlns:p14="http://schemas.microsoft.com/office/powerpoint/2010/main" val="23572849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1pPr>
            <a:lvl2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2pPr>
            <a:lvl3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3pPr>
            <a:lvl4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4pPr>
            <a:lvl5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9pPr>
          </a:lstStyle>
          <a:p>
            <a:pPr eaLnBrk="1" hangingPunct="1"/>
            <a:fld id="{A89381F1-4538-4027-9B65-B6F368267B14}" type="slidenum">
              <a:rPr lang="nl-BE" altLang="pl-PL">
                <a:solidFill>
                  <a:srgbClr val="000000"/>
                </a:solidFill>
                <a:latin typeface="Calibri" panose="020F0502020204030204" pitchFamily="34" charset="0"/>
              </a:rPr>
              <a:pPr eaLnBrk="1" hangingPunct="1"/>
              <a:t>14</a:t>
            </a:fld>
            <a:endParaRPr lang="nl-BE" altLang="pl-PL">
              <a:solidFill>
                <a:srgbClr val="000000"/>
              </a:solidFill>
              <a:latin typeface="Calibri" panose="020F0502020204030204" pitchFamily="34" charset="0"/>
            </a:endParaRPr>
          </a:p>
        </p:txBody>
      </p:sp>
      <p:sp>
        <p:nvSpPr>
          <p:cNvPr id="3277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nl-BE" altLang="pl-PL"/>
          </a:p>
        </p:txBody>
      </p:sp>
      <p:sp>
        <p:nvSpPr>
          <p:cNvPr id="32772" name="Rectangle 2"/>
          <p:cNvSpPr>
            <a:spLocks noGrp="1" noChangeArrowheads="1"/>
          </p:cNvSpPr>
          <p:nvPr>
            <p:ph type="body"/>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t-PT" altLang="pl-PL"/>
          </a:p>
        </p:txBody>
      </p:sp>
    </p:spTree>
    <p:extLst>
      <p:ext uri="{BB962C8B-B14F-4D97-AF65-F5344CB8AC3E}">
        <p14:creationId xmlns:p14="http://schemas.microsoft.com/office/powerpoint/2010/main" val="41899377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1pPr>
            <a:lvl2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2pPr>
            <a:lvl3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3pPr>
            <a:lvl4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4pPr>
            <a:lvl5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9pPr>
          </a:lstStyle>
          <a:p>
            <a:pPr eaLnBrk="1" hangingPunct="1"/>
            <a:fld id="{A89381F1-4538-4027-9B65-B6F368267B14}" type="slidenum">
              <a:rPr lang="nl-BE" altLang="pl-PL">
                <a:solidFill>
                  <a:srgbClr val="000000"/>
                </a:solidFill>
                <a:latin typeface="Calibri" panose="020F0502020204030204" pitchFamily="34" charset="0"/>
              </a:rPr>
              <a:pPr eaLnBrk="1" hangingPunct="1"/>
              <a:t>15</a:t>
            </a:fld>
            <a:endParaRPr lang="nl-BE" altLang="pl-PL">
              <a:solidFill>
                <a:srgbClr val="000000"/>
              </a:solidFill>
              <a:latin typeface="Calibri" panose="020F0502020204030204" pitchFamily="34" charset="0"/>
            </a:endParaRPr>
          </a:p>
        </p:txBody>
      </p:sp>
      <p:sp>
        <p:nvSpPr>
          <p:cNvPr id="3277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nl-BE" altLang="pl-PL"/>
          </a:p>
        </p:txBody>
      </p:sp>
      <p:sp>
        <p:nvSpPr>
          <p:cNvPr id="32772" name="Rectangle 2"/>
          <p:cNvSpPr>
            <a:spLocks noGrp="1" noChangeArrowheads="1"/>
          </p:cNvSpPr>
          <p:nvPr>
            <p:ph type="body"/>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t-PT" altLang="pl-PL"/>
          </a:p>
        </p:txBody>
      </p:sp>
    </p:spTree>
    <p:extLst>
      <p:ext uri="{BB962C8B-B14F-4D97-AF65-F5344CB8AC3E}">
        <p14:creationId xmlns:p14="http://schemas.microsoft.com/office/powerpoint/2010/main" val="20427230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1pPr>
            <a:lvl2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2pPr>
            <a:lvl3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3pPr>
            <a:lvl4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4pPr>
            <a:lvl5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9pPr>
          </a:lstStyle>
          <a:p>
            <a:pPr eaLnBrk="1" hangingPunct="1"/>
            <a:fld id="{A89381F1-4538-4027-9B65-B6F368267B14}" type="slidenum">
              <a:rPr lang="nl-BE" altLang="pl-PL">
                <a:solidFill>
                  <a:srgbClr val="000000"/>
                </a:solidFill>
                <a:latin typeface="Calibri" panose="020F0502020204030204" pitchFamily="34" charset="0"/>
              </a:rPr>
              <a:pPr eaLnBrk="1" hangingPunct="1"/>
              <a:t>16</a:t>
            </a:fld>
            <a:endParaRPr lang="nl-BE" altLang="pl-PL">
              <a:solidFill>
                <a:srgbClr val="000000"/>
              </a:solidFill>
              <a:latin typeface="Calibri" panose="020F0502020204030204" pitchFamily="34" charset="0"/>
            </a:endParaRPr>
          </a:p>
        </p:txBody>
      </p:sp>
      <p:sp>
        <p:nvSpPr>
          <p:cNvPr id="3277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nl-BE" altLang="pl-PL"/>
          </a:p>
        </p:txBody>
      </p:sp>
      <p:sp>
        <p:nvSpPr>
          <p:cNvPr id="32772" name="Rectangle 2"/>
          <p:cNvSpPr>
            <a:spLocks noGrp="1" noChangeArrowheads="1"/>
          </p:cNvSpPr>
          <p:nvPr>
            <p:ph type="body"/>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t-PT" altLang="pl-PL"/>
          </a:p>
        </p:txBody>
      </p:sp>
    </p:spTree>
    <p:extLst>
      <p:ext uri="{BB962C8B-B14F-4D97-AF65-F5344CB8AC3E}">
        <p14:creationId xmlns:p14="http://schemas.microsoft.com/office/powerpoint/2010/main" val="3737733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1pPr>
            <a:lvl2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2pPr>
            <a:lvl3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3pPr>
            <a:lvl4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4pPr>
            <a:lvl5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9pPr>
          </a:lstStyle>
          <a:p>
            <a:pPr eaLnBrk="1" hangingPunct="1"/>
            <a:fld id="{A89381F1-4538-4027-9B65-B6F368267B14}" type="slidenum">
              <a:rPr lang="nl-BE" altLang="pl-PL">
                <a:solidFill>
                  <a:srgbClr val="000000"/>
                </a:solidFill>
                <a:latin typeface="Calibri" panose="020F0502020204030204" pitchFamily="34" charset="0"/>
              </a:rPr>
              <a:pPr eaLnBrk="1" hangingPunct="1"/>
              <a:t>3</a:t>
            </a:fld>
            <a:endParaRPr lang="nl-BE" altLang="pl-PL">
              <a:solidFill>
                <a:srgbClr val="000000"/>
              </a:solidFill>
              <a:latin typeface="Calibri" panose="020F0502020204030204" pitchFamily="34" charset="0"/>
            </a:endParaRPr>
          </a:p>
        </p:txBody>
      </p:sp>
      <p:sp>
        <p:nvSpPr>
          <p:cNvPr id="3277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nl-BE" altLang="pl-PL"/>
          </a:p>
        </p:txBody>
      </p:sp>
      <p:sp>
        <p:nvSpPr>
          <p:cNvPr id="32772" name="Rectangle 2"/>
          <p:cNvSpPr>
            <a:spLocks noGrp="1" noChangeArrowheads="1"/>
          </p:cNvSpPr>
          <p:nvPr>
            <p:ph type="body"/>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t-PT" altLang="pl-PL"/>
          </a:p>
        </p:txBody>
      </p:sp>
    </p:spTree>
    <p:extLst>
      <p:ext uri="{BB962C8B-B14F-4D97-AF65-F5344CB8AC3E}">
        <p14:creationId xmlns:p14="http://schemas.microsoft.com/office/powerpoint/2010/main" val="1381743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1pPr>
            <a:lvl2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2pPr>
            <a:lvl3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3pPr>
            <a:lvl4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4pPr>
            <a:lvl5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9pPr>
          </a:lstStyle>
          <a:p>
            <a:pPr eaLnBrk="1" hangingPunct="1"/>
            <a:fld id="{A89381F1-4538-4027-9B65-B6F368267B14}" type="slidenum">
              <a:rPr lang="nl-BE" altLang="pl-PL">
                <a:solidFill>
                  <a:srgbClr val="000000"/>
                </a:solidFill>
                <a:latin typeface="Calibri" panose="020F0502020204030204" pitchFamily="34" charset="0"/>
              </a:rPr>
              <a:pPr eaLnBrk="1" hangingPunct="1"/>
              <a:t>4</a:t>
            </a:fld>
            <a:endParaRPr lang="nl-BE" altLang="pl-PL">
              <a:solidFill>
                <a:srgbClr val="000000"/>
              </a:solidFill>
              <a:latin typeface="Calibri" panose="020F0502020204030204" pitchFamily="34" charset="0"/>
            </a:endParaRPr>
          </a:p>
        </p:txBody>
      </p:sp>
      <p:sp>
        <p:nvSpPr>
          <p:cNvPr id="3277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nl-BE" altLang="pl-PL"/>
          </a:p>
        </p:txBody>
      </p:sp>
      <p:sp>
        <p:nvSpPr>
          <p:cNvPr id="32772" name="Rectangle 2"/>
          <p:cNvSpPr>
            <a:spLocks noGrp="1" noChangeArrowheads="1"/>
          </p:cNvSpPr>
          <p:nvPr>
            <p:ph type="body"/>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t-PT" altLang="pl-PL"/>
          </a:p>
        </p:txBody>
      </p:sp>
    </p:spTree>
    <p:extLst>
      <p:ext uri="{BB962C8B-B14F-4D97-AF65-F5344CB8AC3E}">
        <p14:creationId xmlns:p14="http://schemas.microsoft.com/office/powerpoint/2010/main" val="1034071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1pPr>
            <a:lvl2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2pPr>
            <a:lvl3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3pPr>
            <a:lvl4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4pPr>
            <a:lvl5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9pPr>
          </a:lstStyle>
          <a:p>
            <a:pPr eaLnBrk="1" hangingPunct="1"/>
            <a:fld id="{A89381F1-4538-4027-9B65-B6F368267B14}" type="slidenum">
              <a:rPr lang="nl-BE" altLang="pl-PL">
                <a:solidFill>
                  <a:srgbClr val="000000"/>
                </a:solidFill>
                <a:latin typeface="Calibri" panose="020F0502020204030204" pitchFamily="34" charset="0"/>
              </a:rPr>
              <a:pPr eaLnBrk="1" hangingPunct="1"/>
              <a:t>5</a:t>
            </a:fld>
            <a:endParaRPr lang="nl-BE" altLang="pl-PL">
              <a:solidFill>
                <a:srgbClr val="000000"/>
              </a:solidFill>
              <a:latin typeface="Calibri" panose="020F0502020204030204" pitchFamily="34" charset="0"/>
            </a:endParaRPr>
          </a:p>
        </p:txBody>
      </p:sp>
      <p:sp>
        <p:nvSpPr>
          <p:cNvPr id="3277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nl-BE" altLang="pl-PL"/>
          </a:p>
        </p:txBody>
      </p:sp>
      <p:sp>
        <p:nvSpPr>
          <p:cNvPr id="32772" name="Rectangle 2"/>
          <p:cNvSpPr>
            <a:spLocks noGrp="1" noChangeArrowheads="1"/>
          </p:cNvSpPr>
          <p:nvPr>
            <p:ph type="body"/>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t-PT" altLang="pl-PL"/>
          </a:p>
        </p:txBody>
      </p:sp>
    </p:spTree>
    <p:extLst>
      <p:ext uri="{BB962C8B-B14F-4D97-AF65-F5344CB8AC3E}">
        <p14:creationId xmlns:p14="http://schemas.microsoft.com/office/powerpoint/2010/main" val="2915910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1pPr>
            <a:lvl2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2pPr>
            <a:lvl3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3pPr>
            <a:lvl4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4pPr>
            <a:lvl5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9pPr>
          </a:lstStyle>
          <a:p>
            <a:pPr eaLnBrk="1" hangingPunct="1"/>
            <a:fld id="{A89381F1-4538-4027-9B65-B6F368267B14}" type="slidenum">
              <a:rPr lang="nl-BE" altLang="pl-PL">
                <a:solidFill>
                  <a:srgbClr val="000000"/>
                </a:solidFill>
                <a:latin typeface="Calibri" panose="020F0502020204030204" pitchFamily="34" charset="0"/>
              </a:rPr>
              <a:pPr eaLnBrk="1" hangingPunct="1"/>
              <a:t>6</a:t>
            </a:fld>
            <a:endParaRPr lang="nl-BE" altLang="pl-PL">
              <a:solidFill>
                <a:srgbClr val="000000"/>
              </a:solidFill>
              <a:latin typeface="Calibri" panose="020F0502020204030204" pitchFamily="34" charset="0"/>
            </a:endParaRPr>
          </a:p>
        </p:txBody>
      </p:sp>
      <p:sp>
        <p:nvSpPr>
          <p:cNvPr id="3277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nl-BE" altLang="pl-PL"/>
          </a:p>
        </p:txBody>
      </p:sp>
      <p:sp>
        <p:nvSpPr>
          <p:cNvPr id="32772" name="Rectangle 2"/>
          <p:cNvSpPr>
            <a:spLocks noGrp="1" noChangeArrowheads="1"/>
          </p:cNvSpPr>
          <p:nvPr>
            <p:ph type="body"/>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t-PT" altLang="pl-PL"/>
          </a:p>
        </p:txBody>
      </p:sp>
    </p:spTree>
    <p:extLst>
      <p:ext uri="{BB962C8B-B14F-4D97-AF65-F5344CB8AC3E}">
        <p14:creationId xmlns:p14="http://schemas.microsoft.com/office/powerpoint/2010/main" val="2168732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1pPr>
            <a:lvl2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2pPr>
            <a:lvl3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3pPr>
            <a:lvl4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4pPr>
            <a:lvl5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9pPr>
          </a:lstStyle>
          <a:p>
            <a:pPr eaLnBrk="1" hangingPunct="1"/>
            <a:fld id="{A89381F1-4538-4027-9B65-B6F368267B14}" type="slidenum">
              <a:rPr lang="nl-BE" altLang="pl-PL">
                <a:solidFill>
                  <a:srgbClr val="000000"/>
                </a:solidFill>
                <a:latin typeface="Calibri" panose="020F0502020204030204" pitchFamily="34" charset="0"/>
              </a:rPr>
              <a:pPr eaLnBrk="1" hangingPunct="1"/>
              <a:t>7</a:t>
            </a:fld>
            <a:endParaRPr lang="nl-BE" altLang="pl-PL">
              <a:solidFill>
                <a:srgbClr val="000000"/>
              </a:solidFill>
              <a:latin typeface="Calibri" panose="020F0502020204030204" pitchFamily="34" charset="0"/>
            </a:endParaRPr>
          </a:p>
        </p:txBody>
      </p:sp>
      <p:sp>
        <p:nvSpPr>
          <p:cNvPr id="3277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nl-BE" altLang="pl-PL"/>
          </a:p>
        </p:txBody>
      </p:sp>
      <p:sp>
        <p:nvSpPr>
          <p:cNvPr id="32772" name="Rectangle 2"/>
          <p:cNvSpPr>
            <a:spLocks noGrp="1" noChangeArrowheads="1"/>
          </p:cNvSpPr>
          <p:nvPr>
            <p:ph type="body"/>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t-PT" altLang="pl-PL"/>
          </a:p>
        </p:txBody>
      </p:sp>
    </p:spTree>
    <p:extLst>
      <p:ext uri="{BB962C8B-B14F-4D97-AF65-F5344CB8AC3E}">
        <p14:creationId xmlns:p14="http://schemas.microsoft.com/office/powerpoint/2010/main" val="975567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1pPr>
            <a:lvl2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2pPr>
            <a:lvl3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3pPr>
            <a:lvl4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4pPr>
            <a:lvl5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9pPr>
          </a:lstStyle>
          <a:p>
            <a:pPr eaLnBrk="1" hangingPunct="1"/>
            <a:fld id="{A89381F1-4538-4027-9B65-B6F368267B14}" type="slidenum">
              <a:rPr lang="nl-BE" altLang="pl-PL">
                <a:solidFill>
                  <a:srgbClr val="000000"/>
                </a:solidFill>
                <a:latin typeface="Calibri" panose="020F0502020204030204" pitchFamily="34" charset="0"/>
              </a:rPr>
              <a:pPr eaLnBrk="1" hangingPunct="1"/>
              <a:t>8</a:t>
            </a:fld>
            <a:endParaRPr lang="nl-BE" altLang="pl-PL">
              <a:solidFill>
                <a:srgbClr val="000000"/>
              </a:solidFill>
              <a:latin typeface="Calibri" panose="020F0502020204030204" pitchFamily="34" charset="0"/>
            </a:endParaRPr>
          </a:p>
        </p:txBody>
      </p:sp>
      <p:sp>
        <p:nvSpPr>
          <p:cNvPr id="3277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nl-BE" altLang="pl-PL"/>
          </a:p>
        </p:txBody>
      </p:sp>
      <p:sp>
        <p:nvSpPr>
          <p:cNvPr id="32772" name="Rectangle 2"/>
          <p:cNvSpPr>
            <a:spLocks noGrp="1" noChangeArrowheads="1"/>
          </p:cNvSpPr>
          <p:nvPr>
            <p:ph type="body"/>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t-PT" altLang="pl-PL"/>
          </a:p>
        </p:txBody>
      </p:sp>
    </p:spTree>
    <p:extLst>
      <p:ext uri="{BB962C8B-B14F-4D97-AF65-F5344CB8AC3E}">
        <p14:creationId xmlns:p14="http://schemas.microsoft.com/office/powerpoint/2010/main" val="1181903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1pPr>
            <a:lvl2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2pPr>
            <a:lvl3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3pPr>
            <a:lvl4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4pPr>
            <a:lvl5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9pPr>
          </a:lstStyle>
          <a:p>
            <a:pPr eaLnBrk="1" hangingPunct="1"/>
            <a:fld id="{A89381F1-4538-4027-9B65-B6F368267B14}" type="slidenum">
              <a:rPr lang="nl-BE" altLang="pl-PL">
                <a:solidFill>
                  <a:srgbClr val="000000"/>
                </a:solidFill>
                <a:latin typeface="Calibri" panose="020F0502020204030204" pitchFamily="34" charset="0"/>
              </a:rPr>
              <a:pPr eaLnBrk="1" hangingPunct="1"/>
              <a:t>9</a:t>
            </a:fld>
            <a:endParaRPr lang="nl-BE" altLang="pl-PL">
              <a:solidFill>
                <a:srgbClr val="000000"/>
              </a:solidFill>
              <a:latin typeface="Calibri" panose="020F0502020204030204" pitchFamily="34" charset="0"/>
            </a:endParaRPr>
          </a:p>
        </p:txBody>
      </p:sp>
      <p:sp>
        <p:nvSpPr>
          <p:cNvPr id="3277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nl-BE" altLang="pl-PL"/>
          </a:p>
        </p:txBody>
      </p:sp>
      <p:sp>
        <p:nvSpPr>
          <p:cNvPr id="32772" name="Rectangle 2"/>
          <p:cNvSpPr>
            <a:spLocks noGrp="1" noChangeArrowheads="1"/>
          </p:cNvSpPr>
          <p:nvPr>
            <p:ph type="body"/>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t-PT" altLang="pl-PL"/>
          </a:p>
        </p:txBody>
      </p:sp>
    </p:spTree>
    <p:extLst>
      <p:ext uri="{BB962C8B-B14F-4D97-AF65-F5344CB8AC3E}">
        <p14:creationId xmlns:p14="http://schemas.microsoft.com/office/powerpoint/2010/main" val="1075861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1pPr>
            <a:lvl2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2pPr>
            <a:lvl3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3pPr>
            <a:lvl4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4pPr>
            <a:lvl5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9pPr>
          </a:lstStyle>
          <a:p>
            <a:pPr eaLnBrk="1" hangingPunct="1"/>
            <a:fld id="{A89381F1-4538-4027-9B65-B6F368267B14}" type="slidenum">
              <a:rPr lang="nl-BE" altLang="pl-PL">
                <a:solidFill>
                  <a:srgbClr val="000000"/>
                </a:solidFill>
                <a:latin typeface="Calibri" panose="020F0502020204030204" pitchFamily="34" charset="0"/>
              </a:rPr>
              <a:pPr eaLnBrk="1" hangingPunct="1"/>
              <a:t>10</a:t>
            </a:fld>
            <a:endParaRPr lang="nl-BE" altLang="pl-PL">
              <a:solidFill>
                <a:srgbClr val="000000"/>
              </a:solidFill>
              <a:latin typeface="Calibri" panose="020F0502020204030204" pitchFamily="34" charset="0"/>
            </a:endParaRPr>
          </a:p>
        </p:txBody>
      </p:sp>
      <p:sp>
        <p:nvSpPr>
          <p:cNvPr id="3277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nl-BE" altLang="pl-PL"/>
          </a:p>
        </p:txBody>
      </p:sp>
      <p:sp>
        <p:nvSpPr>
          <p:cNvPr id="32772" name="Rectangle 2"/>
          <p:cNvSpPr>
            <a:spLocks noGrp="1" noChangeArrowheads="1"/>
          </p:cNvSpPr>
          <p:nvPr>
            <p:ph type="body"/>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t-PT" altLang="pl-PL"/>
          </a:p>
        </p:txBody>
      </p:sp>
    </p:spTree>
    <p:extLst>
      <p:ext uri="{BB962C8B-B14F-4D97-AF65-F5344CB8AC3E}">
        <p14:creationId xmlns:p14="http://schemas.microsoft.com/office/powerpoint/2010/main" val="6614151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endParaRPr lang="en-US"/>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a:p>
        </p:txBody>
      </p:sp>
      <p:sp>
        <p:nvSpPr>
          <p:cNvPr id="4" name="Symbol zastępczy daty 3"/>
          <p:cNvSpPr>
            <a:spLocks noGrp="1"/>
          </p:cNvSpPr>
          <p:nvPr>
            <p:ph type="dt" sz="half" idx="10"/>
          </p:nvPr>
        </p:nvSpPr>
        <p:spPr/>
        <p:txBody>
          <a:bodyPr/>
          <a:lstStyle/>
          <a:p>
            <a:r>
              <a:rPr lang="en-US" dirty="0"/>
              <a:t>1-02-2017</a:t>
            </a:r>
          </a:p>
        </p:txBody>
      </p:sp>
      <p:sp>
        <p:nvSpPr>
          <p:cNvPr id="5" name="Symbol zastępczy stopki 4"/>
          <p:cNvSpPr>
            <a:spLocks noGrp="1"/>
          </p:cNvSpPr>
          <p:nvPr>
            <p:ph type="ftr" sz="quarter" idx="11"/>
          </p:nvPr>
        </p:nvSpPr>
        <p:spPr/>
        <p:txBody>
          <a:bodyPr/>
          <a:lstStyle/>
          <a:p>
            <a:r>
              <a:rPr lang="en-US" dirty="0"/>
              <a:t>ILA-LEAN</a:t>
            </a:r>
          </a:p>
        </p:txBody>
      </p:sp>
      <p:sp>
        <p:nvSpPr>
          <p:cNvPr id="6" name="Symbol zastępczy numeru slajdu 5"/>
          <p:cNvSpPr>
            <a:spLocks noGrp="1"/>
          </p:cNvSpPr>
          <p:nvPr>
            <p:ph type="sldNum" sz="quarter" idx="12"/>
          </p:nvPr>
        </p:nvSpPr>
        <p:spPr/>
        <p:txBody>
          <a:bodyPr/>
          <a:lstStyle/>
          <a:p>
            <a:fld id="{64AA4A48-4D23-43D7-A1B5-5069863354E2}" type="slidenum">
              <a:rPr lang="en-US" smtClean="0"/>
              <a:pPr/>
              <a:t>‹#›</a:t>
            </a:fld>
            <a:endParaRPr lang="en-US" dirty="0"/>
          </a:p>
        </p:txBody>
      </p:sp>
    </p:spTree>
    <p:extLst>
      <p:ext uri="{BB962C8B-B14F-4D97-AF65-F5344CB8AC3E}">
        <p14:creationId xmlns:p14="http://schemas.microsoft.com/office/powerpoint/2010/main" val="763585837"/>
      </p:ext>
    </p:extLst>
  </p:cSld>
  <p:clrMapOvr>
    <a:masterClrMapping/>
  </p:clrMapOvr>
  <p:transition advClick="0" advTm="12000">
    <p:fade/>
    <p:sndAc>
      <p:stSnd>
        <p:snd r:embed="rId1" name="bomb.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en-US"/>
          </a:p>
        </p:txBody>
      </p:sp>
      <p:sp>
        <p:nvSpPr>
          <p:cNvPr id="3" name="Symbol zastępczy tytułu pionowego 2"/>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Symbol zastępczy daty 3"/>
          <p:cNvSpPr>
            <a:spLocks noGrp="1"/>
          </p:cNvSpPr>
          <p:nvPr>
            <p:ph type="dt" sz="half" idx="10"/>
          </p:nvPr>
        </p:nvSpPr>
        <p:spPr/>
        <p:txBody>
          <a:bodyPr/>
          <a:lstStyle/>
          <a:p>
            <a:r>
              <a:rPr lang="en-US" dirty="0"/>
              <a:t>1-02-2017</a:t>
            </a:r>
          </a:p>
        </p:txBody>
      </p:sp>
      <p:sp>
        <p:nvSpPr>
          <p:cNvPr id="5" name="Symbol zastępczy stopki 4"/>
          <p:cNvSpPr>
            <a:spLocks noGrp="1"/>
          </p:cNvSpPr>
          <p:nvPr>
            <p:ph type="ftr" sz="quarter" idx="11"/>
          </p:nvPr>
        </p:nvSpPr>
        <p:spPr/>
        <p:txBody>
          <a:bodyPr/>
          <a:lstStyle/>
          <a:p>
            <a:r>
              <a:rPr lang="en-US" dirty="0"/>
              <a:t>ILA-LEAN</a:t>
            </a:r>
          </a:p>
        </p:txBody>
      </p:sp>
      <p:sp>
        <p:nvSpPr>
          <p:cNvPr id="6" name="Symbol zastępczy numeru slajdu 5"/>
          <p:cNvSpPr>
            <a:spLocks noGrp="1"/>
          </p:cNvSpPr>
          <p:nvPr>
            <p:ph type="sldNum" sz="quarter" idx="12"/>
          </p:nvPr>
        </p:nvSpPr>
        <p:spPr/>
        <p:txBody>
          <a:bodyPr/>
          <a:lstStyle/>
          <a:p>
            <a:fld id="{64AA4A48-4D23-43D7-A1B5-5069863354E2}" type="slidenum">
              <a:rPr lang="en-US" smtClean="0"/>
              <a:pPr/>
              <a:t>‹#›</a:t>
            </a:fld>
            <a:endParaRPr lang="en-US" dirty="0"/>
          </a:p>
        </p:txBody>
      </p:sp>
    </p:spTree>
    <p:extLst>
      <p:ext uri="{BB962C8B-B14F-4D97-AF65-F5344CB8AC3E}">
        <p14:creationId xmlns:p14="http://schemas.microsoft.com/office/powerpoint/2010/main" val="3340148021"/>
      </p:ext>
    </p:extLst>
  </p:cSld>
  <p:clrMapOvr>
    <a:masterClrMapping/>
  </p:clrMapOvr>
  <p:transition advClick="0" advTm="12000">
    <p:fade/>
    <p:sndAc>
      <p:stSnd>
        <p:snd r:embed="rId1" name="bomb.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a:t>Kliknij, aby edytować styl</a:t>
            </a:r>
            <a:endParaRPr lang="en-US"/>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Symbol zastępczy daty 3"/>
          <p:cNvSpPr>
            <a:spLocks noGrp="1"/>
          </p:cNvSpPr>
          <p:nvPr>
            <p:ph type="dt" sz="half" idx="10"/>
          </p:nvPr>
        </p:nvSpPr>
        <p:spPr/>
        <p:txBody>
          <a:bodyPr/>
          <a:lstStyle/>
          <a:p>
            <a:r>
              <a:rPr lang="en-US" dirty="0"/>
              <a:t>1-02-2017</a:t>
            </a:r>
          </a:p>
        </p:txBody>
      </p:sp>
      <p:sp>
        <p:nvSpPr>
          <p:cNvPr id="5" name="Symbol zastępczy stopki 4"/>
          <p:cNvSpPr>
            <a:spLocks noGrp="1"/>
          </p:cNvSpPr>
          <p:nvPr>
            <p:ph type="ftr" sz="quarter" idx="11"/>
          </p:nvPr>
        </p:nvSpPr>
        <p:spPr/>
        <p:txBody>
          <a:bodyPr/>
          <a:lstStyle/>
          <a:p>
            <a:r>
              <a:rPr lang="en-US" dirty="0"/>
              <a:t>ILA-LEAN</a:t>
            </a:r>
          </a:p>
        </p:txBody>
      </p:sp>
      <p:sp>
        <p:nvSpPr>
          <p:cNvPr id="6" name="Symbol zastępczy numeru slajdu 5"/>
          <p:cNvSpPr>
            <a:spLocks noGrp="1"/>
          </p:cNvSpPr>
          <p:nvPr>
            <p:ph type="sldNum" sz="quarter" idx="12"/>
          </p:nvPr>
        </p:nvSpPr>
        <p:spPr/>
        <p:txBody>
          <a:bodyPr/>
          <a:lstStyle/>
          <a:p>
            <a:fld id="{64AA4A48-4D23-43D7-A1B5-5069863354E2}" type="slidenum">
              <a:rPr lang="en-US" smtClean="0"/>
              <a:pPr/>
              <a:t>‹#›</a:t>
            </a:fld>
            <a:endParaRPr lang="en-US" dirty="0"/>
          </a:p>
        </p:txBody>
      </p:sp>
    </p:spTree>
    <p:extLst>
      <p:ext uri="{BB962C8B-B14F-4D97-AF65-F5344CB8AC3E}">
        <p14:creationId xmlns:p14="http://schemas.microsoft.com/office/powerpoint/2010/main" val="786833069"/>
      </p:ext>
    </p:extLst>
  </p:cSld>
  <p:clrMapOvr>
    <a:masterClrMapping/>
  </p:clrMapOvr>
  <p:transition advClick="0" advTm="12000">
    <p:fade/>
    <p:sndAc>
      <p:stSnd>
        <p:snd r:embed="rId1" name="bomb.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en-US"/>
          </a:p>
        </p:txBody>
      </p:sp>
      <p:sp>
        <p:nvSpPr>
          <p:cNvPr id="3" name="Symbol zastępczy zawartości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Symbol zastępczy daty 3"/>
          <p:cNvSpPr>
            <a:spLocks noGrp="1"/>
          </p:cNvSpPr>
          <p:nvPr>
            <p:ph type="dt" sz="half" idx="10"/>
          </p:nvPr>
        </p:nvSpPr>
        <p:spPr/>
        <p:txBody>
          <a:bodyPr/>
          <a:lstStyle/>
          <a:p>
            <a:r>
              <a:rPr lang="en-US" dirty="0"/>
              <a:t>1-02-2017</a:t>
            </a:r>
          </a:p>
        </p:txBody>
      </p:sp>
      <p:sp>
        <p:nvSpPr>
          <p:cNvPr id="5" name="Symbol zastępczy stopki 4"/>
          <p:cNvSpPr>
            <a:spLocks noGrp="1"/>
          </p:cNvSpPr>
          <p:nvPr>
            <p:ph type="ftr" sz="quarter" idx="11"/>
          </p:nvPr>
        </p:nvSpPr>
        <p:spPr/>
        <p:txBody>
          <a:bodyPr/>
          <a:lstStyle/>
          <a:p>
            <a:r>
              <a:rPr lang="en-US" dirty="0"/>
              <a:t>ILA-LEAN</a:t>
            </a:r>
          </a:p>
        </p:txBody>
      </p:sp>
      <p:sp>
        <p:nvSpPr>
          <p:cNvPr id="6" name="Symbol zastępczy numeru slajdu 5"/>
          <p:cNvSpPr>
            <a:spLocks noGrp="1"/>
          </p:cNvSpPr>
          <p:nvPr>
            <p:ph type="sldNum" sz="quarter" idx="12"/>
          </p:nvPr>
        </p:nvSpPr>
        <p:spPr/>
        <p:txBody>
          <a:bodyPr/>
          <a:lstStyle/>
          <a:p>
            <a:fld id="{64AA4A48-4D23-43D7-A1B5-5069863354E2}" type="slidenum">
              <a:rPr lang="en-US" smtClean="0"/>
              <a:pPr/>
              <a:t>‹#›</a:t>
            </a:fld>
            <a:endParaRPr lang="en-US" dirty="0"/>
          </a:p>
        </p:txBody>
      </p:sp>
    </p:spTree>
    <p:extLst>
      <p:ext uri="{BB962C8B-B14F-4D97-AF65-F5344CB8AC3E}">
        <p14:creationId xmlns:p14="http://schemas.microsoft.com/office/powerpoint/2010/main" val="1635040175"/>
      </p:ext>
    </p:extLst>
  </p:cSld>
  <p:clrMapOvr>
    <a:masterClrMapping/>
  </p:clrMapOvr>
  <p:transition advClick="0" advTm="12000">
    <p:fade/>
    <p:sndAc>
      <p:stSnd>
        <p:snd r:embed="rId1" name="bomb.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a:t>Kliknij, aby edytować styl</a:t>
            </a:r>
            <a:endParaRPr lang="en-US"/>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Edytuj style wzorca tekstu</a:t>
            </a:r>
          </a:p>
        </p:txBody>
      </p:sp>
      <p:sp>
        <p:nvSpPr>
          <p:cNvPr id="4" name="Symbol zastępczy daty 3"/>
          <p:cNvSpPr>
            <a:spLocks noGrp="1"/>
          </p:cNvSpPr>
          <p:nvPr>
            <p:ph type="dt" sz="half" idx="10"/>
          </p:nvPr>
        </p:nvSpPr>
        <p:spPr/>
        <p:txBody>
          <a:bodyPr/>
          <a:lstStyle/>
          <a:p>
            <a:r>
              <a:rPr lang="en-US" dirty="0"/>
              <a:t>1-02-2017</a:t>
            </a:r>
          </a:p>
        </p:txBody>
      </p:sp>
      <p:sp>
        <p:nvSpPr>
          <p:cNvPr id="5" name="Symbol zastępczy stopki 4"/>
          <p:cNvSpPr>
            <a:spLocks noGrp="1"/>
          </p:cNvSpPr>
          <p:nvPr>
            <p:ph type="ftr" sz="quarter" idx="11"/>
          </p:nvPr>
        </p:nvSpPr>
        <p:spPr/>
        <p:txBody>
          <a:bodyPr/>
          <a:lstStyle/>
          <a:p>
            <a:r>
              <a:rPr lang="en-US" dirty="0"/>
              <a:t>ILA-LEAN</a:t>
            </a:r>
          </a:p>
        </p:txBody>
      </p:sp>
      <p:sp>
        <p:nvSpPr>
          <p:cNvPr id="6" name="Symbol zastępczy numeru slajdu 5"/>
          <p:cNvSpPr>
            <a:spLocks noGrp="1"/>
          </p:cNvSpPr>
          <p:nvPr>
            <p:ph type="sldNum" sz="quarter" idx="12"/>
          </p:nvPr>
        </p:nvSpPr>
        <p:spPr/>
        <p:txBody>
          <a:bodyPr/>
          <a:lstStyle/>
          <a:p>
            <a:fld id="{64AA4A48-4D23-43D7-A1B5-5069863354E2}" type="slidenum">
              <a:rPr lang="en-US" smtClean="0"/>
              <a:pPr/>
              <a:t>‹#›</a:t>
            </a:fld>
            <a:endParaRPr lang="en-US" dirty="0"/>
          </a:p>
        </p:txBody>
      </p:sp>
    </p:spTree>
    <p:extLst>
      <p:ext uri="{BB962C8B-B14F-4D97-AF65-F5344CB8AC3E}">
        <p14:creationId xmlns:p14="http://schemas.microsoft.com/office/powerpoint/2010/main" val="3666627674"/>
      </p:ext>
    </p:extLst>
  </p:cSld>
  <p:clrMapOvr>
    <a:masterClrMapping/>
  </p:clrMapOvr>
  <p:transition advClick="0" advTm="12000">
    <p:fade/>
    <p:sndAc>
      <p:stSnd>
        <p:snd r:embed="rId1" name="bomb.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en-US"/>
          </a:p>
        </p:txBody>
      </p:sp>
      <p:sp>
        <p:nvSpPr>
          <p:cNvPr id="3" name="Symbol zastępczy zawartości 2"/>
          <p:cNvSpPr>
            <a:spLocks noGrp="1"/>
          </p:cNvSpPr>
          <p:nvPr>
            <p:ph sz="half" idx="1"/>
          </p:nvPr>
        </p:nvSpPr>
        <p:spPr>
          <a:xfrm>
            <a:off x="838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Symbol zastępczy zawartości 3"/>
          <p:cNvSpPr>
            <a:spLocks noGrp="1"/>
          </p:cNvSpPr>
          <p:nvPr>
            <p:ph sz="half" idx="2"/>
          </p:nvPr>
        </p:nvSpPr>
        <p:spPr>
          <a:xfrm>
            <a:off x="6172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5" name="Symbol zastępczy daty 4"/>
          <p:cNvSpPr>
            <a:spLocks noGrp="1"/>
          </p:cNvSpPr>
          <p:nvPr>
            <p:ph type="dt" sz="half" idx="10"/>
          </p:nvPr>
        </p:nvSpPr>
        <p:spPr/>
        <p:txBody>
          <a:bodyPr/>
          <a:lstStyle/>
          <a:p>
            <a:r>
              <a:rPr lang="en-US" dirty="0"/>
              <a:t>1-02-2017</a:t>
            </a:r>
          </a:p>
        </p:txBody>
      </p:sp>
      <p:sp>
        <p:nvSpPr>
          <p:cNvPr id="6" name="Symbol zastępczy stopki 5"/>
          <p:cNvSpPr>
            <a:spLocks noGrp="1"/>
          </p:cNvSpPr>
          <p:nvPr>
            <p:ph type="ftr" sz="quarter" idx="11"/>
          </p:nvPr>
        </p:nvSpPr>
        <p:spPr/>
        <p:txBody>
          <a:bodyPr/>
          <a:lstStyle/>
          <a:p>
            <a:r>
              <a:rPr lang="en-US" dirty="0"/>
              <a:t>ILA-LEAN</a:t>
            </a:r>
          </a:p>
        </p:txBody>
      </p:sp>
      <p:sp>
        <p:nvSpPr>
          <p:cNvPr id="7" name="Symbol zastępczy numeru slajdu 6"/>
          <p:cNvSpPr>
            <a:spLocks noGrp="1"/>
          </p:cNvSpPr>
          <p:nvPr>
            <p:ph type="sldNum" sz="quarter" idx="12"/>
          </p:nvPr>
        </p:nvSpPr>
        <p:spPr/>
        <p:txBody>
          <a:bodyPr/>
          <a:lstStyle/>
          <a:p>
            <a:fld id="{64AA4A48-4D23-43D7-A1B5-5069863354E2}" type="slidenum">
              <a:rPr lang="en-US" smtClean="0"/>
              <a:pPr/>
              <a:t>‹#›</a:t>
            </a:fld>
            <a:endParaRPr lang="en-US" dirty="0"/>
          </a:p>
        </p:txBody>
      </p:sp>
    </p:spTree>
    <p:extLst>
      <p:ext uri="{BB962C8B-B14F-4D97-AF65-F5344CB8AC3E}">
        <p14:creationId xmlns:p14="http://schemas.microsoft.com/office/powerpoint/2010/main" val="1912536785"/>
      </p:ext>
    </p:extLst>
  </p:cSld>
  <p:clrMapOvr>
    <a:masterClrMapping/>
  </p:clrMapOvr>
  <p:transition advClick="0" advTm="12000">
    <p:fade/>
    <p:sndAc>
      <p:stSnd>
        <p:snd r:embed="rId1" name="bomb.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a:t>Kliknij, aby edytować styl</a:t>
            </a:r>
            <a:endParaRPr lang="en-US"/>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7" name="Symbol zastępczy daty 6"/>
          <p:cNvSpPr>
            <a:spLocks noGrp="1"/>
          </p:cNvSpPr>
          <p:nvPr>
            <p:ph type="dt" sz="half" idx="10"/>
          </p:nvPr>
        </p:nvSpPr>
        <p:spPr/>
        <p:txBody>
          <a:bodyPr/>
          <a:lstStyle/>
          <a:p>
            <a:r>
              <a:rPr lang="en-US" dirty="0"/>
              <a:t>1-02-2017</a:t>
            </a:r>
          </a:p>
        </p:txBody>
      </p:sp>
      <p:sp>
        <p:nvSpPr>
          <p:cNvPr id="8" name="Symbol zastępczy stopki 7"/>
          <p:cNvSpPr>
            <a:spLocks noGrp="1"/>
          </p:cNvSpPr>
          <p:nvPr>
            <p:ph type="ftr" sz="quarter" idx="11"/>
          </p:nvPr>
        </p:nvSpPr>
        <p:spPr/>
        <p:txBody>
          <a:bodyPr/>
          <a:lstStyle/>
          <a:p>
            <a:r>
              <a:rPr lang="en-US" dirty="0"/>
              <a:t>ILA-LEAN</a:t>
            </a:r>
          </a:p>
        </p:txBody>
      </p:sp>
      <p:sp>
        <p:nvSpPr>
          <p:cNvPr id="9" name="Symbol zastępczy numeru slajdu 8"/>
          <p:cNvSpPr>
            <a:spLocks noGrp="1"/>
          </p:cNvSpPr>
          <p:nvPr>
            <p:ph type="sldNum" sz="quarter" idx="12"/>
          </p:nvPr>
        </p:nvSpPr>
        <p:spPr/>
        <p:txBody>
          <a:bodyPr/>
          <a:lstStyle/>
          <a:p>
            <a:fld id="{64AA4A48-4D23-43D7-A1B5-5069863354E2}" type="slidenum">
              <a:rPr lang="en-US" smtClean="0"/>
              <a:pPr/>
              <a:t>‹#›</a:t>
            </a:fld>
            <a:endParaRPr lang="en-US" dirty="0"/>
          </a:p>
        </p:txBody>
      </p:sp>
    </p:spTree>
    <p:extLst>
      <p:ext uri="{BB962C8B-B14F-4D97-AF65-F5344CB8AC3E}">
        <p14:creationId xmlns:p14="http://schemas.microsoft.com/office/powerpoint/2010/main" val="2230337448"/>
      </p:ext>
    </p:extLst>
  </p:cSld>
  <p:clrMapOvr>
    <a:masterClrMapping/>
  </p:clrMapOvr>
  <p:transition advClick="0" advTm="12000">
    <p:fade/>
    <p:sndAc>
      <p:stSnd>
        <p:snd r:embed="rId1" name="bomb.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en-US"/>
          </a:p>
        </p:txBody>
      </p:sp>
      <p:sp>
        <p:nvSpPr>
          <p:cNvPr id="3" name="Symbol zastępczy daty 2"/>
          <p:cNvSpPr>
            <a:spLocks noGrp="1"/>
          </p:cNvSpPr>
          <p:nvPr>
            <p:ph type="dt" sz="half" idx="10"/>
          </p:nvPr>
        </p:nvSpPr>
        <p:spPr/>
        <p:txBody>
          <a:bodyPr/>
          <a:lstStyle/>
          <a:p>
            <a:r>
              <a:rPr lang="en-US" dirty="0"/>
              <a:t>1-02-2017</a:t>
            </a:r>
          </a:p>
        </p:txBody>
      </p:sp>
      <p:sp>
        <p:nvSpPr>
          <p:cNvPr id="4" name="Symbol zastępczy stopki 3"/>
          <p:cNvSpPr>
            <a:spLocks noGrp="1"/>
          </p:cNvSpPr>
          <p:nvPr>
            <p:ph type="ftr" sz="quarter" idx="11"/>
          </p:nvPr>
        </p:nvSpPr>
        <p:spPr/>
        <p:txBody>
          <a:bodyPr/>
          <a:lstStyle/>
          <a:p>
            <a:r>
              <a:rPr lang="en-US" dirty="0"/>
              <a:t>ILA-LEAN</a:t>
            </a:r>
          </a:p>
        </p:txBody>
      </p:sp>
      <p:sp>
        <p:nvSpPr>
          <p:cNvPr id="5" name="Symbol zastępczy numeru slajdu 4"/>
          <p:cNvSpPr>
            <a:spLocks noGrp="1"/>
          </p:cNvSpPr>
          <p:nvPr>
            <p:ph type="sldNum" sz="quarter" idx="12"/>
          </p:nvPr>
        </p:nvSpPr>
        <p:spPr/>
        <p:txBody>
          <a:bodyPr/>
          <a:lstStyle/>
          <a:p>
            <a:fld id="{64AA4A48-4D23-43D7-A1B5-5069863354E2}" type="slidenum">
              <a:rPr lang="en-US" smtClean="0"/>
              <a:pPr/>
              <a:t>‹#›</a:t>
            </a:fld>
            <a:endParaRPr lang="en-US" dirty="0"/>
          </a:p>
        </p:txBody>
      </p:sp>
    </p:spTree>
    <p:extLst>
      <p:ext uri="{BB962C8B-B14F-4D97-AF65-F5344CB8AC3E}">
        <p14:creationId xmlns:p14="http://schemas.microsoft.com/office/powerpoint/2010/main" val="2385986862"/>
      </p:ext>
    </p:extLst>
  </p:cSld>
  <p:clrMapOvr>
    <a:masterClrMapping/>
  </p:clrMapOvr>
  <p:transition advClick="0" advTm="12000">
    <p:fade/>
    <p:sndAc>
      <p:stSnd>
        <p:snd r:embed="rId1" name="bomb.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r>
              <a:rPr lang="en-US" dirty="0"/>
              <a:t>1-02-2017</a:t>
            </a:r>
          </a:p>
        </p:txBody>
      </p:sp>
      <p:sp>
        <p:nvSpPr>
          <p:cNvPr id="3" name="Symbol zastępczy stopki 2"/>
          <p:cNvSpPr>
            <a:spLocks noGrp="1"/>
          </p:cNvSpPr>
          <p:nvPr>
            <p:ph type="ftr" sz="quarter" idx="11"/>
          </p:nvPr>
        </p:nvSpPr>
        <p:spPr/>
        <p:txBody>
          <a:bodyPr/>
          <a:lstStyle/>
          <a:p>
            <a:r>
              <a:rPr lang="en-US" dirty="0"/>
              <a:t>ILA-LEAN</a:t>
            </a:r>
          </a:p>
        </p:txBody>
      </p:sp>
      <p:sp>
        <p:nvSpPr>
          <p:cNvPr id="4" name="Symbol zastępczy numeru slajdu 3"/>
          <p:cNvSpPr>
            <a:spLocks noGrp="1"/>
          </p:cNvSpPr>
          <p:nvPr>
            <p:ph type="sldNum" sz="quarter" idx="12"/>
          </p:nvPr>
        </p:nvSpPr>
        <p:spPr/>
        <p:txBody>
          <a:bodyPr/>
          <a:lstStyle/>
          <a:p>
            <a:fld id="{64AA4A48-4D23-43D7-A1B5-5069863354E2}" type="slidenum">
              <a:rPr lang="en-US" smtClean="0"/>
              <a:pPr/>
              <a:t>‹#›</a:t>
            </a:fld>
            <a:endParaRPr lang="en-US" dirty="0"/>
          </a:p>
        </p:txBody>
      </p:sp>
    </p:spTree>
    <p:extLst>
      <p:ext uri="{BB962C8B-B14F-4D97-AF65-F5344CB8AC3E}">
        <p14:creationId xmlns:p14="http://schemas.microsoft.com/office/powerpoint/2010/main" val="3754374114"/>
      </p:ext>
    </p:extLst>
  </p:cSld>
  <p:clrMapOvr>
    <a:masterClrMapping/>
  </p:clrMapOvr>
  <p:transition advClick="0" advTm="12000">
    <p:fade/>
    <p:sndAc>
      <p:stSnd>
        <p:snd r:embed="rId1" name="bomb.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en-US"/>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p:cNvSpPr>
            <a:spLocks noGrp="1"/>
          </p:cNvSpPr>
          <p:nvPr>
            <p:ph type="dt" sz="half" idx="10"/>
          </p:nvPr>
        </p:nvSpPr>
        <p:spPr/>
        <p:txBody>
          <a:bodyPr/>
          <a:lstStyle/>
          <a:p>
            <a:r>
              <a:rPr lang="en-US" dirty="0"/>
              <a:t>1-02-2017</a:t>
            </a:r>
          </a:p>
        </p:txBody>
      </p:sp>
      <p:sp>
        <p:nvSpPr>
          <p:cNvPr id="6" name="Symbol zastępczy stopki 5"/>
          <p:cNvSpPr>
            <a:spLocks noGrp="1"/>
          </p:cNvSpPr>
          <p:nvPr>
            <p:ph type="ftr" sz="quarter" idx="11"/>
          </p:nvPr>
        </p:nvSpPr>
        <p:spPr/>
        <p:txBody>
          <a:bodyPr/>
          <a:lstStyle/>
          <a:p>
            <a:r>
              <a:rPr lang="en-US" dirty="0"/>
              <a:t>ILA-LEAN</a:t>
            </a:r>
          </a:p>
        </p:txBody>
      </p:sp>
      <p:sp>
        <p:nvSpPr>
          <p:cNvPr id="7" name="Symbol zastępczy numeru slajdu 6"/>
          <p:cNvSpPr>
            <a:spLocks noGrp="1"/>
          </p:cNvSpPr>
          <p:nvPr>
            <p:ph type="sldNum" sz="quarter" idx="12"/>
          </p:nvPr>
        </p:nvSpPr>
        <p:spPr/>
        <p:txBody>
          <a:bodyPr/>
          <a:lstStyle/>
          <a:p>
            <a:fld id="{64AA4A48-4D23-43D7-A1B5-5069863354E2}" type="slidenum">
              <a:rPr lang="en-US" smtClean="0"/>
              <a:pPr/>
              <a:t>‹#›</a:t>
            </a:fld>
            <a:endParaRPr lang="en-US" dirty="0"/>
          </a:p>
        </p:txBody>
      </p:sp>
    </p:spTree>
    <p:extLst>
      <p:ext uri="{BB962C8B-B14F-4D97-AF65-F5344CB8AC3E}">
        <p14:creationId xmlns:p14="http://schemas.microsoft.com/office/powerpoint/2010/main" val="3567320204"/>
      </p:ext>
    </p:extLst>
  </p:cSld>
  <p:clrMapOvr>
    <a:masterClrMapping/>
  </p:clrMapOvr>
  <p:transition advClick="0" advTm="12000">
    <p:fade/>
    <p:sndAc>
      <p:stSnd>
        <p:snd r:embed="rId1" name="bomb.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en-US"/>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p:cNvSpPr>
            <a:spLocks noGrp="1"/>
          </p:cNvSpPr>
          <p:nvPr>
            <p:ph type="dt" sz="half" idx="10"/>
          </p:nvPr>
        </p:nvSpPr>
        <p:spPr/>
        <p:txBody>
          <a:bodyPr/>
          <a:lstStyle/>
          <a:p>
            <a:r>
              <a:rPr lang="en-US" dirty="0"/>
              <a:t>1-02-2017</a:t>
            </a:r>
          </a:p>
        </p:txBody>
      </p:sp>
      <p:sp>
        <p:nvSpPr>
          <p:cNvPr id="6" name="Symbol zastępczy stopki 5"/>
          <p:cNvSpPr>
            <a:spLocks noGrp="1"/>
          </p:cNvSpPr>
          <p:nvPr>
            <p:ph type="ftr" sz="quarter" idx="11"/>
          </p:nvPr>
        </p:nvSpPr>
        <p:spPr/>
        <p:txBody>
          <a:bodyPr/>
          <a:lstStyle/>
          <a:p>
            <a:r>
              <a:rPr lang="en-US" dirty="0"/>
              <a:t>ILA-LEAN</a:t>
            </a:r>
          </a:p>
        </p:txBody>
      </p:sp>
      <p:sp>
        <p:nvSpPr>
          <p:cNvPr id="7" name="Symbol zastępczy numeru slajdu 6"/>
          <p:cNvSpPr>
            <a:spLocks noGrp="1"/>
          </p:cNvSpPr>
          <p:nvPr>
            <p:ph type="sldNum" sz="quarter" idx="12"/>
          </p:nvPr>
        </p:nvSpPr>
        <p:spPr/>
        <p:txBody>
          <a:bodyPr/>
          <a:lstStyle/>
          <a:p>
            <a:fld id="{64AA4A48-4D23-43D7-A1B5-5069863354E2}" type="slidenum">
              <a:rPr lang="en-US" smtClean="0"/>
              <a:pPr/>
              <a:t>‹#›</a:t>
            </a:fld>
            <a:endParaRPr lang="en-US" dirty="0"/>
          </a:p>
        </p:txBody>
      </p:sp>
    </p:spTree>
    <p:extLst>
      <p:ext uri="{BB962C8B-B14F-4D97-AF65-F5344CB8AC3E}">
        <p14:creationId xmlns:p14="http://schemas.microsoft.com/office/powerpoint/2010/main" val="3292670023"/>
      </p:ext>
    </p:extLst>
  </p:cSld>
  <p:clrMapOvr>
    <a:masterClrMapping/>
  </p:clrMapOvr>
  <p:transition advClick="0" advTm="12000">
    <p:fade/>
    <p:sndAc>
      <p:stSnd>
        <p:snd r:embed="rId1" name="bomb.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endParaRPr lang="en-US"/>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1-02-2017</a:t>
            </a:r>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ILA-LEAN</a:t>
            </a:r>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AA4A48-4D23-43D7-A1B5-5069863354E2}" type="slidenum">
              <a:rPr lang="en-US" smtClean="0"/>
              <a:pPr/>
              <a:t>‹#›</a:t>
            </a:fld>
            <a:endParaRPr lang="en-US" dirty="0"/>
          </a:p>
        </p:txBody>
      </p:sp>
    </p:spTree>
    <p:extLst>
      <p:ext uri="{BB962C8B-B14F-4D97-AF65-F5344CB8AC3E}">
        <p14:creationId xmlns:p14="http://schemas.microsoft.com/office/powerpoint/2010/main" val="392570389"/>
      </p:ext>
    </p:extLst>
  </p:cSld>
  <p:clrMap bg1="lt1" tx1="dk1" bg2="lt2" tx2="dk2" accent1="accent1" accent2="accent2" accent3="accent3" accent4="accent4" accent5="accent5" accent6="accent6" hlink="hlink" folHlink="folHlink"/>
  <p:sldLayoutIdLst>
    <p:sldLayoutId id="2147484398" r:id="rId1"/>
    <p:sldLayoutId id="2147484399" r:id="rId2"/>
    <p:sldLayoutId id="2147484400" r:id="rId3"/>
    <p:sldLayoutId id="2147484401" r:id="rId4"/>
    <p:sldLayoutId id="2147484402" r:id="rId5"/>
    <p:sldLayoutId id="2147484403" r:id="rId6"/>
    <p:sldLayoutId id="2147484404" r:id="rId7"/>
    <p:sldLayoutId id="2147484405" r:id="rId8"/>
    <p:sldLayoutId id="2147484406" r:id="rId9"/>
    <p:sldLayoutId id="2147484407" r:id="rId10"/>
    <p:sldLayoutId id="2147484408" r:id="rId11"/>
  </p:sldLayoutIdLst>
  <p:transition advClick="0" advTm="12000">
    <p:fade/>
    <p:sndAc>
      <p:stSnd>
        <p:snd r:embed="rId13" name="bomb.wav"/>
      </p:stSnd>
    </p:sndAc>
  </p:transition>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6.pn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6.pn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6.png"/><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6.png"/><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6.png"/><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6.png"/><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6.pn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1.wav"/><Relationship Id="rId7" Type="http://schemas.openxmlformats.org/officeDocument/2006/relationships/hyperlink" Target="https://creativecommons.org/licenses/by-sa/4.0/legalcode" TargetMode="External"/><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10.png"/><Relationship Id="rId5" Type="http://schemas.openxmlformats.org/officeDocument/2006/relationships/image" Target="../media/image6.png"/><Relationship Id="rId10" Type="http://schemas.openxmlformats.org/officeDocument/2006/relationships/image" Target="../media/image9.png"/><Relationship Id="rId4" Type="http://schemas.openxmlformats.org/officeDocument/2006/relationships/image" Target="../media/image5.jpe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6.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6.pn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6.pn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6.pn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6.pn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0" y="2404927"/>
            <a:ext cx="12192000" cy="2939583"/>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8230" y="88488"/>
            <a:ext cx="2316454" cy="2019474"/>
          </a:xfrm>
          <a:prstGeom prst="rect">
            <a:avLst/>
          </a:prstGeom>
        </p:spPr>
      </p:pic>
      <p:pic>
        <p:nvPicPr>
          <p:cNvPr id="5" name="Obraz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64814" y="130196"/>
            <a:ext cx="3388965" cy="968029"/>
          </a:xfrm>
          <a:prstGeom prst="rect">
            <a:avLst/>
          </a:prstGeom>
        </p:spPr>
      </p:pic>
      <p:sp>
        <p:nvSpPr>
          <p:cNvPr id="9" name="Symbol zastępczy stopki 3"/>
          <p:cNvSpPr>
            <a:spLocks noGrp="1"/>
          </p:cNvSpPr>
          <p:nvPr>
            <p:ph type="ftr" sz="quarter" idx="11"/>
          </p:nvPr>
        </p:nvSpPr>
        <p:spPr>
          <a:xfrm>
            <a:off x="0" y="5344511"/>
            <a:ext cx="12192000" cy="1513490"/>
          </a:xfrm>
        </p:spPr>
        <p:txBody>
          <a:bodyPr/>
          <a:lstStyle/>
          <a:p>
            <a:r>
              <a:rPr lang="pl-PL" sz="1800" i="1" dirty="0">
                <a:solidFill>
                  <a:schemeClr val="tx1"/>
                </a:solidFill>
              </a:rPr>
              <a:t>„</a:t>
            </a:r>
            <a:r>
              <a:rPr lang="en-US" sz="1800" i="1" dirty="0">
                <a:solidFill>
                  <a:schemeClr val="tx1"/>
                </a:solidFill>
              </a:rPr>
              <a:t>Innovative Learning Approaches for Implementation of Lean Thinking to Enhance Office and Knowledge Work Productivity</a:t>
            </a:r>
            <a:r>
              <a:rPr lang="pl-PL" sz="1800" i="1" dirty="0">
                <a:solidFill>
                  <a:schemeClr val="tx1"/>
                </a:solidFill>
              </a:rPr>
              <a:t>”</a:t>
            </a:r>
          </a:p>
          <a:p>
            <a:endParaRPr lang="pl-PL" sz="1800" dirty="0">
              <a:solidFill>
                <a:schemeClr val="tx1"/>
              </a:solidFill>
            </a:endParaRPr>
          </a:p>
          <a:p>
            <a:r>
              <a:rPr lang="pl-PL" sz="1800" i="1" dirty="0">
                <a:solidFill>
                  <a:schemeClr val="tx1"/>
                </a:solidFill>
              </a:rPr>
              <a:t>ILA-LEAN Project No 2016-1-PL01-KA203-026293    </a:t>
            </a:r>
          </a:p>
          <a:p>
            <a:r>
              <a:rPr lang="pl-PL" sz="1800" i="1" dirty="0">
                <a:solidFill>
                  <a:schemeClr val="tx1"/>
                </a:solidFill>
              </a:rPr>
              <a:t>2016-2018</a:t>
            </a:r>
          </a:p>
        </p:txBody>
      </p:sp>
      <p:pic>
        <p:nvPicPr>
          <p:cNvPr id="10" name="Immagine 9" descr="Logo Centoform.jpg"/>
          <p:cNvPicPr>
            <a:picLocks noChangeAspect="1"/>
          </p:cNvPicPr>
          <p:nvPr/>
        </p:nvPicPr>
        <p:blipFill>
          <a:blip r:embed="rId5" cstate="print"/>
          <a:stretch>
            <a:fillRect/>
          </a:stretch>
        </p:blipFill>
        <p:spPr>
          <a:xfrm>
            <a:off x="0" y="252403"/>
            <a:ext cx="4023360" cy="1011936"/>
          </a:xfrm>
          <a:prstGeom prst="rect">
            <a:avLst/>
          </a:prstGeom>
        </p:spPr>
      </p:pic>
      <p:sp>
        <p:nvSpPr>
          <p:cNvPr id="11" name="AutoShape 2"/>
          <p:cNvSpPr>
            <a:spLocks noGrp="1" noChangeArrowheads="1"/>
          </p:cNvSpPr>
          <p:nvPr>
            <p:ph type="ctrTitle"/>
          </p:nvPr>
        </p:nvSpPr>
        <p:spPr>
          <a:xfrm>
            <a:off x="661180" y="2543347"/>
            <a:ext cx="10733649" cy="1336590"/>
          </a:xfrm>
        </p:spPr>
        <p:txBody>
          <a:bodyPr>
            <a:noAutofit/>
          </a:bodyPr>
          <a:lstStyle/>
          <a:p>
            <a:r>
              <a:rPr lang="it-IT" altLang="it-IT" sz="8000" dirty="0"/>
              <a:t>5S GAME</a:t>
            </a:r>
          </a:p>
        </p:txBody>
      </p:sp>
      <p:sp>
        <p:nvSpPr>
          <p:cNvPr id="12" name="CasellaDiTesto 11"/>
          <p:cNvSpPr txBox="1"/>
          <p:nvPr/>
        </p:nvSpPr>
        <p:spPr>
          <a:xfrm>
            <a:off x="4263684" y="3735061"/>
            <a:ext cx="3528639" cy="584775"/>
          </a:xfrm>
          <a:prstGeom prst="rect">
            <a:avLst/>
          </a:prstGeom>
          <a:noFill/>
        </p:spPr>
        <p:txBody>
          <a:bodyPr wrap="square" rtlCol="0">
            <a:spAutoFit/>
          </a:bodyPr>
          <a:lstStyle/>
          <a:p>
            <a:r>
              <a:rPr lang="it-IT" sz="3200" dirty="0"/>
              <a:t>CARDS SLIDESHOW</a:t>
            </a:r>
          </a:p>
        </p:txBody>
      </p:sp>
      <p:sp>
        <p:nvSpPr>
          <p:cNvPr id="13" name="Podtytuł 2">
            <a:extLst>
              <a:ext uri="{FF2B5EF4-FFF2-40B4-BE49-F238E27FC236}">
                <a16:creationId xmlns:a16="http://schemas.microsoft.com/office/drawing/2014/main" id="{0E97562A-7ACD-4163-80B6-3128CFC7E3F4}"/>
              </a:ext>
            </a:extLst>
          </p:cNvPr>
          <p:cNvSpPr>
            <a:spLocks noGrp="1"/>
          </p:cNvSpPr>
          <p:nvPr>
            <p:ph type="subTitle" idx="1"/>
          </p:nvPr>
        </p:nvSpPr>
        <p:spPr>
          <a:xfrm>
            <a:off x="1128354" y="4331969"/>
            <a:ext cx="9741408" cy="1012541"/>
          </a:xfrm>
        </p:spPr>
        <p:txBody>
          <a:bodyPr>
            <a:normAutofit/>
          </a:bodyPr>
          <a:lstStyle/>
          <a:p>
            <a:r>
              <a:rPr lang="pl-PL" altLang="en-US" dirty="0" err="1"/>
              <a:t>Chiara</a:t>
            </a:r>
            <a:r>
              <a:rPr lang="pl-PL" altLang="en-US" dirty="0"/>
              <a:t> </a:t>
            </a:r>
            <a:r>
              <a:rPr lang="pl-PL" altLang="en-US" dirty="0" err="1"/>
              <a:t>Longhi</a:t>
            </a:r>
            <a:r>
              <a:rPr lang="pl-PL" altLang="en-US" dirty="0"/>
              <a:t>, </a:t>
            </a:r>
            <a:r>
              <a:rPr lang="pl-PL" altLang="en-US" dirty="0" err="1"/>
              <a:t>Gennaro</a:t>
            </a:r>
            <a:r>
              <a:rPr lang="pl-PL" altLang="en-US" dirty="0"/>
              <a:t> Opera</a:t>
            </a:r>
          </a:p>
          <a:p>
            <a:r>
              <a:rPr lang="pl-PL" altLang="en-US" i="1" dirty="0" err="1"/>
              <a:t>Centoform</a:t>
            </a:r>
            <a:r>
              <a:rPr lang="pl-PL" altLang="en-US" i="1" dirty="0"/>
              <a:t> </a:t>
            </a:r>
            <a:r>
              <a:rPr lang="pl-PL" altLang="en-US" i="1" dirty="0" err="1"/>
              <a:t>Srl</a:t>
            </a:r>
            <a:endParaRPr lang="pl-PL" altLang="en-US" i="1" dirty="0"/>
          </a:p>
        </p:txBody>
      </p:sp>
      <p:pic>
        <p:nvPicPr>
          <p:cNvPr id="14" name="Obraz 1" descr="Creative Commons License">
            <a:extLst>
              <a:ext uri="{FF2B5EF4-FFF2-40B4-BE49-F238E27FC236}">
                <a16:creationId xmlns:a16="http://schemas.microsoft.com/office/drawing/2014/main" id="{B94A4FAD-0EEC-4A0C-BFCA-61460A724B0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891" y="6423482"/>
            <a:ext cx="103346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ymbol zastępczy daty 2">
            <a:extLst>
              <a:ext uri="{FF2B5EF4-FFF2-40B4-BE49-F238E27FC236}">
                <a16:creationId xmlns:a16="http://schemas.microsoft.com/office/drawing/2014/main" id="{CF468B4F-D026-4C83-8827-FB1686ADA886}"/>
              </a:ext>
            </a:extLst>
          </p:cNvPr>
          <p:cNvSpPr>
            <a:spLocks noGrp="1"/>
          </p:cNvSpPr>
          <p:nvPr>
            <p:ph type="dt" sz="half" idx="10"/>
          </p:nvPr>
        </p:nvSpPr>
        <p:spPr>
          <a:xfrm>
            <a:off x="11197563" y="6404388"/>
            <a:ext cx="946138" cy="357189"/>
          </a:xfrm>
        </p:spPr>
        <p:txBody>
          <a:bodyPr/>
          <a:lstStyle/>
          <a:p>
            <a:pPr algn="ctr"/>
            <a:r>
              <a:rPr lang="pl-PL" sz="2200" dirty="0">
                <a:solidFill>
                  <a:schemeClr val="tx1"/>
                </a:solidFill>
              </a:rPr>
              <a:t>2018</a:t>
            </a:r>
            <a:endParaRPr lang="en-US" sz="2200" dirty="0">
              <a:solidFill>
                <a:schemeClr val="tx1"/>
              </a:solidFill>
            </a:endParaRPr>
          </a:p>
        </p:txBody>
      </p:sp>
    </p:spTree>
    <p:extLst>
      <p:ext uri="{BB962C8B-B14F-4D97-AF65-F5344CB8AC3E}">
        <p14:creationId xmlns:p14="http://schemas.microsoft.com/office/powerpoint/2010/main" val="2657904121"/>
      </p:ext>
    </p:extLst>
  </p:cSld>
  <p:clrMapOvr>
    <a:masterClrMapping/>
  </p:clrMapOvr>
  <p:transition advClick="0" advTm="12000">
    <p:fade/>
    <p:sndAc>
      <p:stSnd>
        <p:snd r:embed="rId2" name="bomb.wav"/>
      </p:stSnd>
    </p:sndAc>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rostokąt 10"/>
          <p:cNvSpPr/>
          <p:nvPr/>
        </p:nvSpPr>
        <p:spPr>
          <a:xfrm>
            <a:off x="160733" y="81626"/>
            <a:ext cx="1926856" cy="6702816"/>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Prostokąt 1"/>
          <p:cNvSpPr/>
          <p:nvPr/>
        </p:nvSpPr>
        <p:spPr>
          <a:xfrm>
            <a:off x="2040038" y="0"/>
            <a:ext cx="10084321" cy="6761029"/>
          </a:xfrm>
          <a:prstGeom prst="rect">
            <a:avLst/>
          </a:prstGeom>
          <a:solidFill>
            <a:schemeClr val="bg1"/>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Obraz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63546" y="96765"/>
            <a:ext cx="2654714" cy="758297"/>
          </a:xfrm>
          <a:prstGeom prst="rect">
            <a:avLst/>
          </a:prstGeom>
        </p:spPr>
      </p:pic>
      <p:pic>
        <p:nvPicPr>
          <p:cNvPr id="9" name="Obraz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5569" y="239151"/>
            <a:ext cx="1637071" cy="1427190"/>
          </a:xfrm>
          <a:prstGeom prst="rect">
            <a:avLst/>
          </a:prstGeom>
        </p:spPr>
      </p:pic>
      <p:sp>
        <p:nvSpPr>
          <p:cNvPr id="4" name="Symbol zastępczy stopki 3"/>
          <p:cNvSpPr>
            <a:spLocks noGrp="1"/>
          </p:cNvSpPr>
          <p:nvPr>
            <p:ph type="ftr" sz="quarter" idx="11"/>
          </p:nvPr>
        </p:nvSpPr>
        <p:spPr/>
        <p:txBody>
          <a:bodyPr/>
          <a:lstStyle/>
          <a:p>
            <a:r>
              <a:rPr lang="en-US" dirty="0">
                <a:solidFill>
                  <a:schemeClr val="tx1"/>
                </a:solidFill>
              </a:rPr>
              <a:t>ILA-LEAN</a:t>
            </a:r>
            <a:r>
              <a:rPr lang="pl-PL" dirty="0">
                <a:solidFill>
                  <a:schemeClr val="tx1"/>
                </a:solidFill>
              </a:rPr>
              <a:t> Project No 2016-1-PL01-KA203-026293 - 2016-2018</a:t>
            </a:r>
            <a:endParaRPr lang="en-US" dirty="0">
              <a:solidFill>
                <a:schemeClr val="tx1"/>
              </a:solidFill>
            </a:endParaRPr>
          </a:p>
        </p:txBody>
      </p:sp>
      <p:sp>
        <p:nvSpPr>
          <p:cNvPr id="13" name="Symbol zastępczy numeru slajdu 6"/>
          <p:cNvSpPr txBox="1">
            <a:spLocks/>
          </p:cNvSpPr>
          <p:nvPr/>
        </p:nvSpPr>
        <p:spPr>
          <a:xfrm>
            <a:off x="660032" y="5683873"/>
            <a:ext cx="850113" cy="365125"/>
          </a:xfrm>
          <a:prstGeom prst="rect">
            <a:avLst/>
          </a:prstGeom>
        </p:spPr>
        <p:txBody>
          <a:bodyPr vert="horz" lIns="91440" tIns="45720" rIns="91440" bIns="45720" rtlCol="0" anchor="ctr"/>
          <a:lstStyle>
            <a:defPPr>
              <a:defRPr lang="pl-P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4AA4A48-4D23-43D7-A1B5-5069863354E2}" type="slidenum">
              <a:rPr lang="en-US" sz="3000" smtClean="0">
                <a:solidFill>
                  <a:schemeClr val="tx1"/>
                </a:solidFill>
              </a:rPr>
              <a:pPr algn="ctr"/>
              <a:t>10</a:t>
            </a:fld>
            <a:endParaRPr lang="en-US" sz="3000" dirty="0">
              <a:solidFill>
                <a:schemeClr val="tx1"/>
              </a:solidFill>
            </a:endParaRPr>
          </a:p>
        </p:txBody>
      </p:sp>
      <p:pic>
        <p:nvPicPr>
          <p:cNvPr id="15" name="Immagine 14" descr="Logo Centoform.jpg"/>
          <p:cNvPicPr>
            <a:picLocks noChangeAspect="1"/>
          </p:cNvPicPr>
          <p:nvPr/>
        </p:nvPicPr>
        <p:blipFill>
          <a:blip r:embed="rId6" cstate="print"/>
          <a:stretch>
            <a:fillRect/>
          </a:stretch>
        </p:blipFill>
        <p:spPr>
          <a:xfrm>
            <a:off x="202904" y="1879600"/>
            <a:ext cx="1817780" cy="457200"/>
          </a:xfrm>
          <a:prstGeom prst="rect">
            <a:avLst/>
          </a:prstGeom>
        </p:spPr>
      </p:pic>
      <p:sp>
        <p:nvSpPr>
          <p:cNvPr id="19" name="CasellaDiTesto 18"/>
          <p:cNvSpPr txBox="1"/>
          <p:nvPr/>
        </p:nvSpPr>
        <p:spPr>
          <a:xfrm>
            <a:off x="2581428" y="1980435"/>
            <a:ext cx="8662824" cy="1446550"/>
          </a:xfrm>
          <a:prstGeom prst="rect">
            <a:avLst/>
          </a:prstGeom>
          <a:noFill/>
        </p:spPr>
        <p:txBody>
          <a:bodyPr wrap="square" rtlCol="0">
            <a:spAutoFit/>
          </a:bodyPr>
          <a:lstStyle/>
          <a:p>
            <a:pPr algn="ctr"/>
            <a:r>
              <a:rPr lang="it-IT" sz="8800" b="1" dirty="0"/>
              <a:t>– 190 + 5 = </a:t>
            </a:r>
            <a:r>
              <a:rPr lang="it-IT" sz="8800" b="1" dirty="0">
                <a:solidFill>
                  <a:schemeClr val="accent6"/>
                </a:solidFill>
              </a:rPr>
              <a:t>()</a:t>
            </a:r>
            <a:r>
              <a:rPr lang="it-IT" sz="8800" b="1" dirty="0"/>
              <a:t> </a:t>
            </a:r>
            <a:endParaRPr lang="it-IT" sz="3200" b="1" dirty="0"/>
          </a:p>
        </p:txBody>
      </p:sp>
      <p:sp>
        <p:nvSpPr>
          <p:cNvPr id="22" name="CasellaDiTesto 21"/>
          <p:cNvSpPr txBox="1"/>
          <p:nvPr/>
        </p:nvSpPr>
        <p:spPr>
          <a:xfrm>
            <a:off x="4558219" y="4389713"/>
            <a:ext cx="4618927" cy="830997"/>
          </a:xfrm>
          <a:prstGeom prst="rect">
            <a:avLst/>
          </a:prstGeom>
          <a:noFill/>
        </p:spPr>
        <p:txBody>
          <a:bodyPr wrap="square" rtlCol="0">
            <a:spAutoFit/>
          </a:bodyPr>
          <a:lstStyle/>
          <a:p>
            <a:pPr algn="ctr"/>
            <a:r>
              <a:rPr lang="it-IT" sz="4800" i="1" dirty="0"/>
              <a:t>CARD: WHITE </a:t>
            </a:r>
            <a:endParaRPr lang="it-IT" sz="1400" i="1" dirty="0"/>
          </a:p>
        </p:txBody>
      </p:sp>
      <p:pic>
        <p:nvPicPr>
          <p:cNvPr id="12" name="Obraz 1" descr="Creative Commons License">
            <a:extLst>
              <a:ext uri="{FF2B5EF4-FFF2-40B4-BE49-F238E27FC236}">
                <a16:creationId xmlns:a16="http://schemas.microsoft.com/office/drawing/2014/main" id="{1C856838-54A7-483B-8AF5-E05B87254A9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7429" y="6181724"/>
            <a:ext cx="103346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1466405"/>
      </p:ext>
    </p:extLst>
  </p:cSld>
  <p:clrMapOvr>
    <a:masterClrMapping/>
  </p:clrMapOvr>
  <p:transition advClick="0" advTm="12000">
    <p:fade/>
    <p:sndAc>
      <p:stSnd>
        <p:snd r:embed="rId3" name="bomb.wav"/>
      </p:stSnd>
    </p:sndAc>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rostokąt 10"/>
          <p:cNvSpPr/>
          <p:nvPr/>
        </p:nvSpPr>
        <p:spPr>
          <a:xfrm>
            <a:off x="160733" y="81626"/>
            <a:ext cx="1926856" cy="6702816"/>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8" name="Obraz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63546" y="96765"/>
            <a:ext cx="2654714" cy="758297"/>
          </a:xfrm>
          <a:prstGeom prst="rect">
            <a:avLst/>
          </a:prstGeom>
        </p:spPr>
      </p:pic>
      <p:pic>
        <p:nvPicPr>
          <p:cNvPr id="9" name="Obraz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5569" y="239151"/>
            <a:ext cx="1637071" cy="1427190"/>
          </a:xfrm>
          <a:prstGeom prst="rect">
            <a:avLst/>
          </a:prstGeom>
        </p:spPr>
      </p:pic>
      <p:sp>
        <p:nvSpPr>
          <p:cNvPr id="4" name="Symbol zastępczy stopki 3"/>
          <p:cNvSpPr>
            <a:spLocks noGrp="1"/>
          </p:cNvSpPr>
          <p:nvPr>
            <p:ph type="ftr" sz="quarter" idx="11"/>
          </p:nvPr>
        </p:nvSpPr>
        <p:spPr/>
        <p:txBody>
          <a:bodyPr/>
          <a:lstStyle/>
          <a:p>
            <a:r>
              <a:rPr lang="en-US" dirty="0">
                <a:solidFill>
                  <a:schemeClr val="tx1"/>
                </a:solidFill>
              </a:rPr>
              <a:t>ILA-LEAN</a:t>
            </a:r>
            <a:r>
              <a:rPr lang="pl-PL" dirty="0">
                <a:solidFill>
                  <a:schemeClr val="tx1"/>
                </a:solidFill>
              </a:rPr>
              <a:t> Project No 2016-1-PL01-KA203-026293 - 2016-2018</a:t>
            </a:r>
            <a:endParaRPr lang="en-US" dirty="0">
              <a:solidFill>
                <a:schemeClr val="tx1"/>
              </a:solidFill>
            </a:endParaRPr>
          </a:p>
        </p:txBody>
      </p:sp>
      <p:sp>
        <p:nvSpPr>
          <p:cNvPr id="13" name="Symbol zastępczy numeru slajdu 6"/>
          <p:cNvSpPr txBox="1">
            <a:spLocks/>
          </p:cNvSpPr>
          <p:nvPr/>
        </p:nvSpPr>
        <p:spPr>
          <a:xfrm>
            <a:off x="660032" y="5683873"/>
            <a:ext cx="850113" cy="365125"/>
          </a:xfrm>
          <a:prstGeom prst="rect">
            <a:avLst/>
          </a:prstGeom>
        </p:spPr>
        <p:txBody>
          <a:bodyPr vert="horz" lIns="91440" tIns="45720" rIns="91440" bIns="45720" rtlCol="0" anchor="ctr"/>
          <a:lstStyle>
            <a:defPPr>
              <a:defRPr lang="pl-P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4AA4A48-4D23-43D7-A1B5-5069863354E2}" type="slidenum">
              <a:rPr lang="en-US" sz="3000" smtClean="0">
                <a:solidFill>
                  <a:schemeClr val="tx1"/>
                </a:solidFill>
              </a:rPr>
              <a:pPr algn="ctr"/>
              <a:t>11</a:t>
            </a:fld>
            <a:endParaRPr lang="en-US" sz="3000" dirty="0">
              <a:solidFill>
                <a:schemeClr val="tx1"/>
              </a:solidFill>
            </a:endParaRPr>
          </a:p>
        </p:txBody>
      </p:sp>
      <p:pic>
        <p:nvPicPr>
          <p:cNvPr id="15" name="Immagine 14" descr="Logo Centoform.jpg"/>
          <p:cNvPicPr>
            <a:picLocks noChangeAspect="1"/>
          </p:cNvPicPr>
          <p:nvPr/>
        </p:nvPicPr>
        <p:blipFill>
          <a:blip r:embed="rId6" cstate="print"/>
          <a:stretch>
            <a:fillRect/>
          </a:stretch>
        </p:blipFill>
        <p:spPr>
          <a:xfrm>
            <a:off x="202904" y="1879600"/>
            <a:ext cx="1817780" cy="457200"/>
          </a:xfrm>
          <a:prstGeom prst="rect">
            <a:avLst/>
          </a:prstGeom>
        </p:spPr>
      </p:pic>
      <p:sp>
        <p:nvSpPr>
          <p:cNvPr id="19" name="CasellaDiTesto 18"/>
          <p:cNvSpPr txBox="1"/>
          <p:nvPr/>
        </p:nvSpPr>
        <p:spPr>
          <a:xfrm>
            <a:off x="2439294" y="1282736"/>
            <a:ext cx="9380909" cy="2215991"/>
          </a:xfrm>
          <a:prstGeom prst="rect">
            <a:avLst/>
          </a:prstGeom>
          <a:noFill/>
        </p:spPr>
        <p:txBody>
          <a:bodyPr wrap="square" rtlCol="0">
            <a:spAutoFit/>
          </a:bodyPr>
          <a:lstStyle/>
          <a:p>
            <a:pPr algn="ctr"/>
            <a:r>
              <a:rPr lang="it-IT" sz="13800" b="1" dirty="0"/>
              <a:t>9 + 13 = </a:t>
            </a:r>
            <a:r>
              <a:rPr lang="it-IT" sz="13800" b="1" dirty="0">
                <a:solidFill>
                  <a:schemeClr val="accent6"/>
                </a:solidFill>
              </a:rPr>
              <a:t>()</a:t>
            </a:r>
            <a:r>
              <a:rPr lang="it-IT" sz="13800" b="1" dirty="0"/>
              <a:t> </a:t>
            </a:r>
            <a:endParaRPr lang="it-IT" sz="4400" b="1" dirty="0"/>
          </a:p>
        </p:txBody>
      </p:sp>
      <p:sp>
        <p:nvSpPr>
          <p:cNvPr id="22" name="CasellaDiTesto 21"/>
          <p:cNvSpPr txBox="1"/>
          <p:nvPr/>
        </p:nvSpPr>
        <p:spPr>
          <a:xfrm>
            <a:off x="4558219" y="4389713"/>
            <a:ext cx="4618927" cy="830997"/>
          </a:xfrm>
          <a:prstGeom prst="rect">
            <a:avLst/>
          </a:prstGeom>
          <a:noFill/>
        </p:spPr>
        <p:txBody>
          <a:bodyPr wrap="square" rtlCol="0">
            <a:spAutoFit/>
          </a:bodyPr>
          <a:lstStyle/>
          <a:p>
            <a:pPr algn="ctr"/>
            <a:r>
              <a:rPr lang="it-IT" sz="4800" i="1" dirty="0"/>
              <a:t>CARD: WHITE </a:t>
            </a:r>
            <a:endParaRPr lang="it-IT" sz="1400" i="1" dirty="0"/>
          </a:p>
        </p:txBody>
      </p:sp>
      <p:pic>
        <p:nvPicPr>
          <p:cNvPr id="12" name="Obraz 1" descr="Creative Commons License">
            <a:extLst>
              <a:ext uri="{FF2B5EF4-FFF2-40B4-BE49-F238E27FC236}">
                <a16:creationId xmlns:a16="http://schemas.microsoft.com/office/drawing/2014/main" id="{A866664C-3EC4-4B61-8E04-21D18C8A421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7429" y="6181724"/>
            <a:ext cx="103346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2713651"/>
      </p:ext>
    </p:extLst>
  </p:cSld>
  <p:clrMapOvr>
    <a:masterClrMapping/>
  </p:clrMapOvr>
  <p:transition advClick="0" advTm="12000">
    <p:fade/>
    <p:sndAc>
      <p:stSnd>
        <p:snd r:embed="rId3" name="bomb.wav"/>
      </p:stSnd>
    </p:sndAc>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rostokąt 10"/>
          <p:cNvSpPr/>
          <p:nvPr/>
        </p:nvSpPr>
        <p:spPr>
          <a:xfrm>
            <a:off x="160733" y="81626"/>
            <a:ext cx="1926856" cy="6702816"/>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Prostokąt 1"/>
          <p:cNvSpPr/>
          <p:nvPr/>
        </p:nvSpPr>
        <p:spPr>
          <a:xfrm>
            <a:off x="2107679" y="109120"/>
            <a:ext cx="10084321" cy="6761029"/>
          </a:xfrm>
          <a:prstGeom prst="rect">
            <a:avLst/>
          </a:prstGeom>
          <a:solidFill>
            <a:schemeClr val="bg1"/>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Obraz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63546" y="96765"/>
            <a:ext cx="2654714" cy="758297"/>
          </a:xfrm>
          <a:prstGeom prst="rect">
            <a:avLst/>
          </a:prstGeom>
        </p:spPr>
      </p:pic>
      <p:pic>
        <p:nvPicPr>
          <p:cNvPr id="9" name="Obraz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5569" y="239151"/>
            <a:ext cx="1637071" cy="1427190"/>
          </a:xfrm>
          <a:prstGeom prst="rect">
            <a:avLst/>
          </a:prstGeom>
        </p:spPr>
      </p:pic>
      <p:sp>
        <p:nvSpPr>
          <p:cNvPr id="4" name="Symbol zastępczy stopki 3"/>
          <p:cNvSpPr>
            <a:spLocks noGrp="1"/>
          </p:cNvSpPr>
          <p:nvPr>
            <p:ph type="ftr" sz="quarter" idx="11"/>
          </p:nvPr>
        </p:nvSpPr>
        <p:spPr/>
        <p:txBody>
          <a:bodyPr/>
          <a:lstStyle/>
          <a:p>
            <a:r>
              <a:rPr lang="en-US" dirty="0">
                <a:solidFill>
                  <a:schemeClr val="tx1"/>
                </a:solidFill>
              </a:rPr>
              <a:t>ILA-LEAN</a:t>
            </a:r>
            <a:r>
              <a:rPr lang="pl-PL" dirty="0">
                <a:solidFill>
                  <a:schemeClr val="tx1"/>
                </a:solidFill>
              </a:rPr>
              <a:t> Project No 2016-1-PL01-KA203-026293 - 2016-2018</a:t>
            </a:r>
            <a:endParaRPr lang="en-US" dirty="0">
              <a:solidFill>
                <a:schemeClr val="tx1"/>
              </a:solidFill>
            </a:endParaRPr>
          </a:p>
        </p:txBody>
      </p:sp>
      <p:sp>
        <p:nvSpPr>
          <p:cNvPr id="13" name="Symbol zastępczy numeru slajdu 6"/>
          <p:cNvSpPr txBox="1">
            <a:spLocks/>
          </p:cNvSpPr>
          <p:nvPr/>
        </p:nvSpPr>
        <p:spPr>
          <a:xfrm>
            <a:off x="660032" y="5683873"/>
            <a:ext cx="850113" cy="365125"/>
          </a:xfrm>
          <a:prstGeom prst="rect">
            <a:avLst/>
          </a:prstGeom>
        </p:spPr>
        <p:txBody>
          <a:bodyPr vert="horz" lIns="91440" tIns="45720" rIns="91440" bIns="45720" rtlCol="0" anchor="ctr"/>
          <a:lstStyle>
            <a:defPPr>
              <a:defRPr lang="pl-P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4AA4A48-4D23-43D7-A1B5-5069863354E2}" type="slidenum">
              <a:rPr lang="en-US" sz="3000" smtClean="0">
                <a:solidFill>
                  <a:schemeClr val="tx1"/>
                </a:solidFill>
              </a:rPr>
              <a:pPr algn="ctr"/>
              <a:t>12</a:t>
            </a:fld>
            <a:endParaRPr lang="en-US" sz="3000" dirty="0">
              <a:solidFill>
                <a:schemeClr val="tx1"/>
              </a:solidFill>
            </a:endParaRPr>
          </a:p>
        </p:txBody>
      </p:sp>
      <p:pic>
        <p:nvPicPr>
          <p:cNvPr id="15" name="Immagine 14" descr="Logo Centoform.jpg"/>
          <p:cNvPicPr>
            <a:picLocks noChangeAspect="1"/>
          </p:cNvPicPr>
          <p:nvPr/>
        </p:nvPicPr>
        <p:blipFill>
          <a:blip r:embed="rId6" cstate="print"/>
          <a:stretch>
            <a:fillRect/>
          </a:stretch>
        </p:blipFill>
        <p:spPr>
          <a:xfrm>
            <a:off x="202904" y="1879600"/>
            <a:ext cx="1817780" cy="457200"/>
          </a:xfrm>
          <a:prstGeom prst="rect">
            <a:avLst/>
          </a:prstGeom>
        </p:spPr>
      </p:pic>
      <p:sp>
        <p:nvSpPr>
          <p:cNvPr id="19" name="CasellaDiTesto 18"/>
          <p:cNvSpPr txBox="1"/>
          <p:nvPr/>
        </p:nvSpPr>
        <p:spPr>
          <a:xfrm>
            <a:off x="1826229" y="1879600"/>
            <a:ext cx="10607040" cy="1862048"/>
          </a:xfrm>
          <a:prstGeom prst="rect">
            <a:avLst/>
          </a:prstGeom>
          <a:noFill/>
        </p:spPr>
        <p:txBody>
          <a:bodyPr wrap="square" rtlCol="0">
            <a:spAutoFit/>
          </a:bodyPr>
          <a:lstStyle/>
          <a:p>
            <a:pPr algn="ctr"/>
            <a:r>
              <a:rPr lang="it-IT" sz="11500" b="1" dirty="0"/>
              <a:t>19 + 37= () </a:t>
            </a:r>
            <a:endParaRPr lang="it-IT" sz="4000" b="1" dirty="0"/>
          </a:p>
        </p:txBody>
      </p:sp>
      <p:sp>
        <p:nvSpPr>
          <p:cNvPr id="22" name="CasellaDiTesto 21"/>
          <p:cNvSpPr txBox="1"/>
          <p:nvPr/>
        </p:nvSpPr>
        <p:spPr>
          <a:xfrm>
            <a:off x="4558219" y="4389713"/>
            <a:ext cx="4618927" cy="830997"/>
          </a:xfrm>
          <a:prstGeom prst="rect">
            <a:avLst/>
          </a:prstGeom>
          <a:noFill/>
        </p:spPr>
        <p:txBody>
          <a:bodyPr wrap="square" rtlCol="0">
            <a:spAutoFit/>
          </a:bodyPr>
          <a:lstStyle/>
          <a:p>
            <a:pPr algn="ctr"/>
            <a:r>
              <a:rPr lang="it-IT" sz="4800" i="1" dirty="0"/>
              <a:t>CARD: WHITE</a:t>
            </a:r>
            <a:endParaRPr lang="it-IT" sz="1400" i="1" dirty="0"/>
          </a:p>
        </p:txBody>
      </p:sp>
      <p:pic>
        <p:nvPicPr>
          <p:cNvPr id="12" name="Obraz 1" descr="Creative Commons License">
            <a:extLst>
              <a:ext uri="{FF2B5EF4-FFF2-40B4-BE49-F238E27FC236}">
                <a16:creationId xmlns:a16="http://schemas.microsoft.com/office/drawing/2014/main" id="{7929FF93-603E-4008-BDD2-6DECBE57AE1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7429" y="6181724"/>
            <a:ext cx="103346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7486444"/>
      </p:ext>
    </p:extLst>
  </p:cSld>
  <p:clrMapOvr>
    <a:masterClrMapping/>
  </p:clrMapOvr>
  <p:transition advClick="0" advTm="12000">
    <p:fade/>
    <p:sndAc>
      <p:stSnd>
        <p:snd r:embed="rId3" name="bomb.wav"/>
      </p:stSnd>
    </p:sndAc>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rostokąt 10"/>
          <p:cNvSpPr/>
          <p:nvPr/>
        </p:nvSpPr>
        <p:spPr>
          <a:xfrm>
            <a:off x="160733" y="81626"/>
            <a:ext cx="1926856" cy="6702816"/>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Prostokąt 1"/>
          <p:cNvSpPr/>
          <p:nvPr/>
        </p:nvSpPr>
        <p:spPr>
          <a:xfrm>
            <a:off x="2087589" y="0"/>
            <a:ext cx="10084321" cy="6761029"/>
          </a:xfrm>
          <a:prstGeom prst="rect">
            <a:avLst/>
          </a:prstGeom>
          <a:solidFill>
            <a:schemeClr val="bg1"/>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Obraz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63546" y="96765"/>
            <a:ext cx="2654714" cy="758297"/>
          </a:xfrm>
          <a:prstGeom prst="rect">
            <a:avLst/>
          </a:prstGeom>
        </p:spPr>
      </p:pic>
      <p:pic>
        <p:nvPicPr>
          <p:cNvPr id="9" name="Obraz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5569" y="239151"/>
            <a:ext cx="1637071" cy="1427190"/>
          </a:xfrm>
          <a:prstGeom prst="rect">
            <a:avLst/>
          </a:prstGeom>
        </p:spPr>
      </p:pic>
      <p:sp>
        <p:nvSpPr>
          <p:cNvPr id="4" name="Symbol zastępczy stopki 3"/>
          <p:cNvSpPr>
            <a:spLocks noGrp="1"/>
          </p:cNvSpPr>
          <p:nvPr>
            <p:ph type="ftr" sz="quarter" idx="11"/>
          </p:nvPr>
        </p:nvSpPr>
        <p:spPr/>
        <p:txBody>
          <a:bodyPr/>
          <a:lstStyle/>
          <a:p>
            <a:r>
              <a:rPr lang="en-US" dirty="0">
                <a:solidFill>
                  <a:schemeClr val="tx1"/>
                </a:solidFill>
              </a:rPr>
              <a:t>ILA-LEAN</a:t>
            </a:r>
            <a:r>
              <a:rPr lang="pl-PL" dirty="0">
                <a:solidFill>
                  <a:schemeClr val="tx1"/>
                </a:solidFill>
              </a:rPr>
              <a:t> Project No 2016-1-PL01-KA203-026293 - 2016-2018</a:t>
            </a:r>
            <a:endParaRPr lang="en-US" dirty="0">
              <a:solidFill>
                <a:schemeClr val="tx1"/>
              </a:solidFill>
            </a:endParaRPr>
          </a:p>
        </p:txBody>
      </p:sp>
      <p:sp>
        <p:nvSpPr>
          <p:cNvPr id="13" name="Symbol zastępczy numeru slajdu 6"/>
          <p:cNvSpPr txBox="1">
            <a:spLocks/>
          </p:cNvSpPr>
          <p:nvPr/>
        </p:nvSpPr>
        <p:spPr>
          <a:xfrm>
            <a:off x="660032" y="5683873"/>
            <a:ext cx="850113" cy="365125"/>
          </a:xfrm>
          <a:prstGeom prst="rect">
            <a:avLst/>
          </a:prstGeom>
        </p:spPr>
        <p:txBody>
          <a:bodyPr vert="horz" lIns="91440" tIns="45720" rIns="91440" bIns="45720" rtlCol="0" anchor="ctr"/>
          <a:lstStyle>
            <a:defPPr>
              <a:defRPr lang="pl-P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4AA4A48-4D23-43D7-A1B5-5069863354E2}" type="slidenum">
              <a:rPr lang="en-US" sz="3000" smtClean="0">
                <a:solidFill>
                  <a:schemeClr val="tx1"/>
                </a:solidFill>
              </a:rPr>
              <a:pPr algn="ctr"/>
              <a:t>13</a:t>
            </a:fld>
            <a:endParaRPr lang="en-US" sz="3000" dirty="0">
              <a:solidFill>
                <a:schemeClr val="tx1"/>
              </a:solidFill>
            </a:endParaRPr>
          </a:p>
        </p:txBody>
      </p:sp>
      <p:pic>
        <p:nvPicPr>
          <p:cNvPr id="15" name="Immagine 14" descr="Logo Centoform.jpg"/>
          <p:cNvPicPr>
            <a:picLocks noChangeAspect="1"/>
          </p:cNvPicPr>
          <p:nvPr/>
        </p:nvPicPr>
        <p:blipFill>
          <a:blip r:embed="rId6" cstate="print"/>
          <a:stretch>
            <a:fillRect/>
          </a:stretch>
        </p:blipFill>
        <p:spPr>
          <a:xfrm>
            <a:off x="202904" y="1879600"/>
            <a:ext cx="1817780" cy="457200"/>
          </a:xfrm>
          <a:prstGeom prst="rect">
            <a:avLst/>
          </a:prstGeom>
        </p:spPr>
      </p:pic>
      <p:sp>
        <p:nvSpPr>
          <p:cNvPr id="19" name="CasellaDiTesto 18"/>
          <p:cNvSpPr txBox="1"/>
          <p:nvPr/>
        </p:nvSpPr>
        <p:spPr>
          <a:xfrm>
            <a:off x="2913880" y="1879600"/>
            <a:ext cx="8230430" cy="1862048"/>
          </a:xfrm>
          <a:prstGeom prst="rect">
            <a:avLst/>
          </a:prstGeom>
          <a:noFill/>
        </p:spPr>
        <p:txBody>
          <a:bodyPr wrap="square" rtlCol="0">
            <a:spAutoFit/>
          </a:bodyPr>
          <a:lstStyle/>
          <a:p>
            <a:pPr algn="ctr"/>
            <a:r>
              <a:rPr lang="it-IT" sz="11500" b="1" dirty="0"/>
              <a:t>77 - 28 = </a:t>
            </a:r>
            <a:r>
              <a:rPr lang="it-IT" sz="11500" b="1" dirty="0">
                <a:solidFill>
                  <a:schemeClr val="accent6"/>
                </a:solidFill>
              </a:rPr>
              <a:t>()</a:t>
            </a:r>
            <a:r>
              <a:rPr lang="it-IT" sz="11500" b="1" dirty="0"/>
              <a:t> </a:t>
            </a:r>
            <a:endParaRPr lang="it-IT" sz="4000" b="1" dirty="0"/>
          </a:p>
        </p:txBody>
      </p:sp>
      <p:sp>
        <p:nvSpPr>
          <p:cNvPr id="22" name="CasellaDiTesto 21"/>
          <p:cNvSpPr txBox="1"/>
          <p:nvPr/>
        </p:nvSpPr>
        <p:spPr>
          <a:xfrm>
            <a:off x="4389407" y="4350687"/>
            <a:ext cx="4618927" cy="830997"/>
          </a:xfrm>
          <a:prstGeom prst="rect">
            <a:avLst/>
          </a:prstGeom>
          <a:noFill/>
        </p:spPr>
        <p:txBody>
          <a:bodyPr wrap="square" rtlCol="0">
            <a:spAutoFit/>
          </a:bodyPr>
          <a:lstStyle/>
          <a:p>
            <a:pPr algn="ctr"/>
            <a:r>
              <a:rPr lang="it-IT" sz="4800" i="1" dirty="0"/>
              <a:t>CARD: </a:t>
            </a:r>
            <a:r>
              <a:rPr lang="it-IT" sz="4800" i="1" dirty="0">
                <a:highlight>
                  <a:srgbClr val="FF0000"/>
                </a:highlight>
              </a:rPr>
              <a:t>RED</a:t>
            </a:r>
            <a:endParaRPr lang="it-IT" sz="1400" i="1" dirty="0">
              <a:highlight>
                <a:srgbClr val="FF0000"/>
              </a:highlight>
            </a:endParaRPr>
          </a:p>
        </p:txBody>
      </p:sp>
      <p:pic>
        <p:nvPicPr>
          <p:cNvPr id="12" name="Obraz 1" descr="Creative Commons License">
            <a:extLst>
              <a:ext uri="{FF2B5EF4-FFF2-40B4-BE49-F238E27FC236}">
                <a16:creationId xmlns:a16="http://schemas.microsoft.com/office/drawing/2014/main" id="{1F9B3398-465B-450A-AA37-9FFE02C1901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7429" y="6181724"/>
            <a:ext cx="103346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962706"/>
      </p:ext>
    </p:extLst>
  </p:cSld>
  <p:clrMapOvr>
    <a:masterClrMapping/>
  </p:clrMapOvr>
  <p:transition advClick="0" advTm="12000">
    <p:fade/>
    <p:sndAc>
      <p:stSnd>
        <p:snd r:embed="rId3" name="bomb.wav"/>
      </p:stSnd>
    </p:sndAc>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rostokąt 10"/>
          <p:cNvSpPr/>
          <p:nvPr/>
        </p:nvSpPr>
        <p:spPr>
          <a:xfrm>
            <a:off x="160733" y="81626"/>
            <a:ext cx="1926856" cy="6702816"/>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Prostokąt 1"/>
          <p:cNvSpPr/>
          <p:nvPr/>
        </p:nvSpPr>
        <p:spPr>
          <a:xfrm>
            <a:off x="2087589" y="0"/>
            <a:ext cx="10084321" cy="6761029"/>
          </a:xfrm>
          <a:prstGeom prst="rect">
            <a:avLst/>
          </a:prstGeom>
          <a:solidFill>
            <a:schemeClr val="bg1"/>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Obraz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63546" y="96765"/>
            <a:ext cx="2654714" cy="758297"/>
          </a:xfrm>
          <a:prstGeom prst="rect">
            <a:avLst/>
          </a:prstGeom>
        </p:spPr>
      </p:pic>
      <p:pic>
        <p:nvPicPr>
          <p:cNvPr id="9" name="Obraz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5569" y="239151"/>
            <a:ext cx="1637071" cy="1427190"/>
          </a:xfrm>
          <a:prstGeom prst="rect">
            <a:avLst/>
          </a:prstGeom>
        </p:spPr>
      </p:pic>
      <p:sp>
        <p:nvSpPr>
          <p:cNvPr id="4" name="Symbol zastępczy stopki 3"/>
          <p:cNvSpPr>
            <a:spLocks noGrp="1"/>
          </p:cNvSpPr>
          <p:nvPr>
            <p:ph type="ftr" sz="quarter" idx="11"/>
          </p:nvPr>
        </p:nvSpPr>
        <p:spPr/>
        <p:txBody>
          <a:bodyPr/>
          <a:lstStyle/>
          <a:p>
            <a:r>
              <a:rPr lang="en-US" dirty="0">
                <a:solidFill>
                  <a:schemeClr val="tx1"/>
                </a:solidFill>
              </a:rPr>
              <a:t>ILA-LEAN</a:t>
            </a:r>
            <a:r>
              <a:rPr lang="pl-PL" dirty="0">
                <a:solidFill>
                  <a:schemeClr val="tx1"/>
                </a:solidFill>
              </a:rPr>
              <a:t> Project No 2016-1-PL01-KA203-026293 - 2016-2018</a:t>
            </a:r>
            <a:endParaRPr lang="en-US" dirty="0">
              <a:solidFill>
                <a:schemeClr val="tx1"/>
              </a:solidFill>
            </a:endParaRPr>
          </a:p>
        </p:txBody>
      </p:sp>
      <p:sp>
        <p:nvSpPr>
          <p:cNvPr id="13" name="Symbol zastępczy numeru slajdu 6"/>
          <p:cNvSpPr txBox="1">
            <a:spLocks/>
          </p:cNvSpPr>
          <p:nvPr/>
        </p:nvSpPr>
        <p:spPr>
          <a:xfrm>
            <a:off x="660032" y="5683873"/>
            <a:ext cx="850113" cy="365125"/>
          </a:xfrm>
          <a:prstGeom prst="rect">
            <a:avLst/>
          </a:prstGeom>
        </p:spPr>
        <p:txBody>
          <a:bodyPr vert="horz" lIns="91440" tIns="45720" rIns="91440" bIns="45720" rtlCol="0" anchor="ctr"/>
          <a:lstStyle>
            <a:defPPr>
              <a:defRPr lang="pl-P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4AA4A48-4D23-43D7-A1B5-5069863354E2}" type="slidenum">
              <a:rPr lang="en-US" sz="3000" smtClean="0">
                <a:solidFill>
                  <a:schemeClr val="tx1"/>
                </a:solidFill>
              </a:rPr>
              <a:pPr algn="ctr"/>
              <a:t>14</a:t>
            </a:fld>
            <a:endParaRPr lang="en-US" sz="3000" dirty="0">
              <a:solidFill>
                <a:schemeClr val="tx1"/>
              </a:solidFill>
            </a:endParaRPr>
          </a:p>
        </p:txBody>
      </p:sp>
      <p:pic>
        <p:nvPicPr>
          <p:cNvPr id="15" name="Immagine 14" descr="Logo Centoform.jpg"/>
          <p:cNvPicPr>
            <a:picLocks noChangeAspect="1"/>
          </p:cNvPicPr>
          <p:nvPr/>
        </p:nvPicPr>
        <p:blipFill>
          <a:blip r:embed="rId6" cstate="print"/>
          <a:stretch>
            <a:fillRect/>
          </a:stretch>
        </p:blipFill>
        <p:spPr>
          <a:xfrm>
            <a:off x="202904" y="1879600"/>
            <a:ext cx="1817780" cy="457200"/>
          </a:xfrm>
          <a:prstGeom prst="rect">
            <a:avLst/>
          </a:prstGeom>
        </p:spPr>
      </p:pic>
      <p:sp>
        <p:nvSpPr>
          <p:cNvPr id="19" name="CasellaDiTesto 18"/>
          <p:cNvSpPr txBox="1"/>
          <p:nvPr/>
        </p:nvSpPr>
        <p:spPr>
          <a:xfrm>
            <a:off x="2272538" y="1879600"/>
            <a:ext cx="8740969" cy="1862048"/>
          </a:xfrm>
          <a:prstGeom prst="rect">
            <a:avLst/>
          </a:prstGeom>
          <a:noFill/>
        </p:spPr>
        <p:txBody>
          <a:bodyPr wrap="square" rtlCol="0">
            <a:spAutoFit/>
          </a:bodyPr>
          <a:lstStyle/>
          <a:p>
            <a:pPr algn="ctr"/>
            <a:r>
              <a:rPr lang="it-IT" sz="11500" b="1" dirty="0"/>
              <a:t> 67 - 99 = () </a:t>
            </a:r>
            <a:endParaRPr lang="it-IT" sz="4000" b="1" dirty="0"/>
          </a:p>
        </p:txBody>
      </p:sp>
      <p:sp>
        <p:nvSpPr>
          <p:cNvPr id="22" name="CasellaDiTesto 21"/>
          <p:cNvSpPr txBox="1"/>
          <p:nvPr/>
        </p:nvSpPr>
        <p:spPr>
          <a:xfrm>
            <a:off x="4558219" y="4389713"/>
            <a:ext cx="4618927" cy="830997"/>
          </a:xfrm>
          <a:prstGeom prst="rect">
            <a:avLst/>
          </a:prstGeom>
          <a:noFill/>
        </p:spPr>
        <p:txBody>
          <a:bodyPr wrap="square" rtlCol="0">
            <a:spAutoFit/>
          </a:bodyPr>
          <a:lstStyle/>
          <a:p>
            <a:pPr algn="ctr"/>
            <a:r>
              <a:rPr lang="it-IT" sz="4800" i="1" dirty="0"/>
              <a:t>CARD: </a:t>
            </a:r>
            <a:r>
              <a:rPr lang="it-IT" sz="4800" i="1" dirty="0">
                <a:highlight>
                  <a:srgbClr val="FF0000"/>
                </a:highlight>
              </a:rPr>
              <a:t>RED</a:t>
            </a:r>
            <a:endParaRPr lang="it-IT" sz="1400" i="1" dirty="0">
              <a:highlight>
                <a:srgbClr val="FF0000"/>
              </a:highlight>
            </a:endParaRPr>
          </a:p>
        </p:txBody>
      </p:sp>
      <p:pic>
        <p:nvPicPr>
          <p:cNvPr id="12" name="Obraz 1" descr="Creative Commons License">
            <a:extLst>
              <a:ext uri="{FF2B5EF4-FFF2-40B4-BE49-F238E27FC236}">
                <a16:creationId xmlns:a16="http://schemas.microsoft.com/office/drawing/2014/main" id="{4B8A2A41-CBB3-4385-A005-4D1A3C15429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7429" y="6181724"/>
            <a:ext cx="103346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7123116"/>
      </p:ext>
    </p:extLst>
  </p:cSld>
  <p:clrMapOvr>
    <a:masterClrMapping/>
  </p:clrMapOvr>
  <p:transition advClick="0" advTm="12000">
    <p:fade/>
    <p:sndAc>
      <p:stSnd>
        <p:snd r:embed="rId3" name="bomb.wav"/>
      </p:stSnd>
    </p:sndAc>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rostokąt 10"/>
          <p:cNvSpPr/>
          <p:nvPr/>
        </p:nvSpPr>
        <p:spPr>
          <a:xfrm>
            <a:off x="160733" y="81626"/>
            <a:ext cx="1926856" cy="6702816"/>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Prostokąt 1"/>
          <p:cNvSpPr/>
          <p:nvPr/>
        </p:nvSpPr>
        <p:spPr>
          <a:xfrm>
            <a:off x="2087589" y="0"/>
            <a:ext cx="10084321" cy="6761029"/>
          </a:xfrm>
          <a:prstGeom prst="rect">
            <a:avLst/>
          </a:prstGeom>
          <a:solidFill>
            <a:schemeClr val="bg1"/>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Obraz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63546" y="96765"/>
            <a:ext cx="2654714" cy="758297"/>
          </a:xfrm>
          <a:prstGeom prst="rect">
            <a:avLst/>
          </a:prstGeom>
        </p:spPr>
      </p:pic>
      <p:pic>
        <p:nvPicPr>
          <p:cNvPr id="9" name="Obraz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5569" y="239151"/>
            <a:ext cx="1637071" cy="1427190"/>
          </a:xfrm>
          <a:prstGeom prst="rect">
            <a:avLst/>
          </a:prstGeom>
        </p:spPr>
      </p:pic>
      <p:sp>
        <p:nvSpPr>
          <p:cNvPr id="4" name="Symbol zastępczy stopki 3"/>
          <p:cNvSpPr>
            <a:spLocks noGrp="1"/>
          </p:cNvSpPr>
          <p:nvPr>
            <p:ph type="ftr" sz="quarter" idx="11"/>
          </p:nvPr>
        </p:nvSpPr>
        <p:spPr/>
        <p:txBody>
          <a:bodyPr/>
          <a:lstStyle/>
          <a:p>
            <a:r>
              <a:rPr lang="en-US" dirty="0">
                <a:solidFill>
                  <a:schemeClr val="tx1"/>
                </a:solidFill>
              </a:rPr>
              <a:t>ILA-LEAN</a:t>
            </a:r>
            <a:r>
              <a:rPr lang="pl-PL" dirty="0">
                <a:solidFill>
                  <a:schemeClr val="tx1"/>
                </a:solidFill>
              </a:rPr>
              <a:t> Project No 2016-1-PL01-KA203-026293 - 2016-2018</a:t>
            </a:r>
            <a:endParaRPr lang="en-US" dirty="0">
              <a:solidFill>
                <a:schemeClr val="tx1"/>
              </a:solidFill>
            </a:endParaRPr>
          </a:p>
        </p:txBody>
      </p:sp>
      <p:sp>
        <p:nvSpPr>
          <p:cNvPr id="13" name="Symbol zastępczy numeru slajdu 6"/>
          <p:cNvSpPr txBox="1">
            <a:spLocks/>
          </p:cNvSpPr>
          <p:nvPr/>
        </p:nvSpPr>
        <p:spPr>
          <a:xfrm>
            <a:off x="660032" y="5683873"/>
            <a:ext cx="850113" cy="365125"/>
          </a:xfrm>
          <a:prstGeom prst="rect">
            <a:avLst/>
          </a:prstGeom>
        </p:spPr>
        <p:txBody>
          <a:bodyPr vert="horz" lIns="91440" tIns="45720" rIns="91440" bIns="45720" rtlCol="0" anchor="ctr"/>
          <a:lstStyle>
            <a:defPPr>
              <a:defRPr lang="pl-P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4AA4A48-4D23-43D7-A1B5-5069863354E2}" type="slidenum">
              <a:rPr lang="en-US" sz="3000" smtClean="0">
                <a:solidFill>
                  <a:schemeClr val="tx1"/>
                </a:solidFill>
              </a:rPr>
              <a:pPr algn="ctr"/>
              <a:t>15</a:t>
            </a:fld>
            <a:endParaRPr lang="en-US" sz="3000" dirty="0">
              <a:solidFill>
                <a:schemeClr val="tx1"/>
              </a:solidFill>
            </a:endParaRPr>
          </a:p>
        </p:txBody>
      </p:sp>
      <p:pic>
        <p:nvPicPr>
          <p:cNvPr id="15" name="Immagine 14" descr="Logo Centoform.jpg"/>
          <p:cNvPicPr>
            <a:picLocks noChangeAspect="1"/>
          </p:cNvPicPr>
          <p:nvPr/>
        </p:nvPicPr>
        <p:blipFill>
          <a:blip r:embed="rId6" cstate="print"/>
          <a:stretch>
            <a:fillRect/>
          </a:stretch>
        </p:blipFill>
        <p:spPr>
          <a:xfrm>
            <a:off x="202904" y="1879600"/>
            <a:ext cx="1817780" cy="457200"/>
          </a:xfrm>
          <a:prstGeom prst="rect">
            <a:avLst/>
          </a:prstGeom>
        </p:spPr>
      </p:pic>
      <p:sp>
        <p:nvSpPr>
          <p:cNvPr id="19" name="CasellaDiTesto 18"/>
          <p:cNvSpPr txBox="1"/>
          <p:nvPr/>
        </p:nvSpPr>
        <p:spPr>
          <a:xfrm>
            <a:off x="2598128" y="1592054"/>
            <a:ext cx="9717371" cy="2215991"/>
          </a:xfrm>
          <a:prstGeom prst="rect">
            <a:avLst/>
          </a:prstGeom>
          <a:noFill/>
        </p:spPr>
        <p:txBody>
          <a:bodyPr wrap="square" rtlCol="0">
            <a:spAutoFit/>
          </a:bodyPr>
          <a:lstStyle/>
          <a:p>
            <a:pPr algn="ctr"/>
            <a:r>
              <a:rPr lang="it-IT" sz="13800" b="1" dirty="0"/>
              <a:t>90</a:t>
            </a:r>
            <a:r>
              <a:rPr lang="it-IT" sz="4400" b="1" dirty="0"/>
              <a:t>  </a:t>
            </a:r>
            <a:r>
              <a:rPr lang="it-IT" sz="13800" b="1" dirty="0"/>
              <a:t>–</a:t>
            </a:r>
            <a:r>
              <a:rPr lang="it-IT" sz="11500" b="1" dirty="0"/>
              <a:t> 1555</a:t>
            </a:r>
            <a:r>
              <a:rPr lang="it-IT" sz="4400" b="1" dirty="0"/>
              <a:t> </a:t>
            </a:r>
            <a:r>
              <a:rPr lang="it-IT" sz="11500" b="1" dirty="0"/>
              <a:t>= </a:t>
            </a:r>
            <a:r>
              <a:rPr lang="it-IT" sz="13800" b="1" dirty="0">
                <a:solidFill>
                  <a:srgbClr val="0070C0"/>
                </a:solidFill>
              </a:rPr>
              <a:t>()</a:t>
            </a:r>
            <a:r>
              <a:rPr lang="it-IT" sz="13800" b="1" dirty="0"/>
              <a:t> </a:t>
            </a:r>
            <a:endParaRPr lang="it-IT" sz="4400" b="1" dirty="0"/>
          </a:p>
        </p:txBody>
      </p:sp>
      <p:sp>
        <p:nvSpPr>
          <p:cNvPr id="22" name="CasellaDiTesto 21"/>
          <p:cNvSpPr txBox="1"/>
          <p:nvPr/>
        </p:nvSpPr>
        <p:spPr>
          <a:xfrm>
            <a:off x="4558219" y="4389713"/>
            <a:ext cx="4618927" cy="830997"/>
          </a:xfrm>
          <a:prstGeom prst="rect">
            <a:avLst/>
          </a:prstGeom>
          <a:noFill/>
        </p:spPr>
        <p:txBody>
          <a:bodyPr wrap="square" rtlCol="0">
            <a:spAutoFit/>
          </a:bodyPr>
          <a:lstStyle/>
          <a:p>
            <a:pPr algn="ctr"/>
            <a:r>
              <a:rPr lang="it-IT" sz="4800" i="1" dirty="0"/>
              <a:t>CARD: </a:t>
            </a:r>
            <a:r>
              <a:rPr lang="it-IT" sz="4800" i="1" dirty="0">
                <a:highlight>
                  <a:srgbClr val="FF0000"/>
                </a:highlight>
              </a:rPr>
              <a:t>RED</a:t>
            </a:r>
            <a:r>
              <a:rPr lang="it-IT" sz="4800" i="1" dirty="0"/>
              <a:t> </a:t>
            </a:r>
            <a:endParaRPr lang="it-IT" sz="1400" i="1" dirty="0"/>
          </a:p>
        </p:txBody>
      </p:sp>
      <p:pic>
        <p:nvPicPr>
          <p:cNvPr id="12" name="Obraz 1" descr="Creative Commons License">
            <a:extLst>
              <a:ext uri="{FF2B5EF4-FFF2-40B4-BE49-F238E27FC236}">
                <a16:creationId xmlns:a16="http://schemas.microsoft.com/office/drawing/2014/main" id="{FE8A7088-D0C6-45D9-A54D-CD73D572416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7429" y="6181724"/>
            <a:ext cx="103346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0907565"/>
      </p:ext>
    </p:extLst>
  </p:cSld>
  <p:clrMapOvr>
    <a:masterClrMapping/>
  </p:clrMapOvr>
  <p:transition advClick="0" advTm="12000">
    <p:fade/>
    <p:sndAc>
      <p:stSnd>
        <p:snd r:embed="rId3" name="bomb.wav"/>
      </p:stSnd>
    </p:sndAc>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rostokąt 10"/>
          <p:cNvSpPr/>
          <p:nvPr/>
        </p:nvSpPr>
        <p:spPr>
          <a:xfrm>
            <a:off x="160733" y="81626"/>
            <a:ext cx="1926856" cy="6702816"/>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Prostokąt 1"/>
          <p:cNvSpPr/>
          <p:nvPr/>
        </p:nvSpPr>
        <p:spPr>
          <a:xfrm>
            <a:off x="2087589" y="0"/>
            <a:ext cx="10084321" cy="6761029"/>
          </a:xfrm>
          <a:prstGeom prst="rect">
            <a:avLst/>
          </a:prstGeom>
          <a:solidFill>
            <a:schemeClr val="bg1"/>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Obraz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63546" y="96765"/>
            <a:ext cx="2654714" cy="758297"/>
          </a:xfrm>
          <a:prstGeom prst="rect">
            <a:avLst/>
          </a:prstGeom>
        </p:spPr>
      </p:pic>
      <p:pic>
        <p:nvPicPr>
          <p:cNvPr id="9" name="Obraz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5569" y="239151"/>
            <a:ext cx="1637071" cy="1427190"/>
          </a:xfrm>
          <a:prstGeom prst="rect">
            <a:avLst/>
          </a:prstGeom>
        </p:spPr>
      </p:pic>
      <p:sp>
        <p:nvSpPr>
          <p:cNvPr id="4" name="Symbol zastępczy stopki 3"/>
          <p:cNvSpPr>
            <a:spLocks noGrp="1"/>
          </p:cNvSpPr>
          <p:nvPr>
            <p:ph type="ftr" sz="quarter" idx="11"/>
          </p:nvPr>
        </p:nvSpPr>
        <p:spPr/>
        <p:txBody>
          <a:bodyPr/>
          <a:lstStyle/>
          <a:p>
            <a:r>
              <a:rPr lang="en-US" dirty="0">
                <a:solidFill>
                  <a:schemeClr val="tx1"/>
                </a:solidFill>
              </a:rPr>
              <a:t>ILA-LEAN</a:t>
            </a:r>
            <a:r>
              <a:rPr lang="pl-PL" dirty="0">
                <a:solidFill>
                  <a:schemeClr val="tx1"/>
                </a:solidFill>
              </a:rPr>
              <a:t> Project No 2016-1-PL01-KA203-026293 - 2016-2018</a:t>
            </a:r>
            <a:endParaRPr lang="en-US" dirty="0">
              <a:solidFill>
                <a:schemeClr val="tx1"/>
              </a:solidFill>
            </a:endParaRPr>
          </a:p>
        </p:txBody>
      </p:sp>
      <p:sp>
        <p:nvSpPr>
          <p:cNvPr id="13" name="Symbol zastępczy numeru slajdu 6"/>
          <p:cNvSpPr txBox="1">
            <a:spLocks/>
          </p:cNvSpPr>
          <p:nvPr/>
        </p:nvSpPr>
        <p:spPr>
          <a:xfrm>
            <a:off x="660032" y="5683873"/>
            <a:ext cx="850113" cy="365125"/>
          </a:xfrm>
          <a:prstGeom prst="rect">
            <a:avLst/>
          </a:prstGeom>
        </p:spPr>
        <p:txBody>
          <a:bodyPr vert="horz" lIns="91440" tIns="45720" rIns="91440" bIns="45720" rtlCol="0" anchor="ctr"/>
          <a:lstStyle>
            <a:defPPr>
              <a:defRPr lang="pl-P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4AA4A48-4D23-43D7-A1B5-5069863354E2}" type="slidenum">
              <a:rPr lang="en-US" sz="3000" smtClean="0">
                <a:solidFill>
                  <a:schemeClr val="tx1"/>
                </a:solidFill>
              </a:rPr>
              <a:pPr algn="ctr"/>
              <a:t>16</a:t>
            </a:fld>
            <a:endParaRPr lang="en-US" sz="3000" dirty="0">
              <a:solidFill>
                <a:schemeClr val="tx1"/>
              </a:solidFill>
            </a:endParaRPr>
          </a:p>
        </p:txBody>
      </p:sp>
      <p:pic>
        <p:nvPicPr>
          <p:cNvPr id="15" name="Immagine 14" descr="Logo Centoform.jpg"/>
          <p:cNvPicPr>
            <a:picLocks noChangeAspect="1"/>
          </p:cNvPicPr>
          <p:nvPr/>
        </p:nvPicPr>
        <p:blipFill>
          <a:blip r:embed="rId6" cstate="print"/>
          <a:stretch>
            <a:fillRect/>
          </a:stretch>
        </p:blipFill>
        <p:spPr>
          <a:xfrm>
            <a:off x="202904" y="1879600"/>
            <a:ext cx="1817780" cy="457200"/>
          </a:xfrm>
          <a:prstGeom prst="rect">
            <a:avLst/>
          </a:prstGeom>
        </p:spPr>
      </p:pic>
      <p:sp>
        <p:nvSpPr>
          <p:cNvPr id="5" name="CasellaDiTesto 4"/>
          <p:cNvSpPr txBox="1"/>
          <p:nvPr/>
        </p:nvSpPr>
        <p:spPr>
          <a:xfrm>
            <a:off x="4786583" y="277349"/>
            <a:ext cx="3366817" cy="584775"/>
          </a:xfrm>
          <a:prstGeom prst="rect">
            <a:avLst/>
          </a:prstGeom>
          <a:noFill/>
        </p:spPr>
        <p:txBody>
          <a:bodyPr wrap="square" rtlCol="0">
            <a:spAutoFit/>
          </a:bodyPr>
          <a:lstStyle/>
          <a:p>
            <a:r>
              <a:rPr lang="it-IT" sz="3200" dirty="0"/>
              <a:t>SOLUTIONS TABLE</a:t>
            </a:r>
          </a:p>
        </p:txBody>
      </p:sp>
      <p:sp>
        <p:nvSpPr>
          <p:cNvPr id="6" name="CasellaDiTesto 5"/>
          <p:cNvSpPr txBox="1"/>
          <p:nvPr/>
        </p:nvSpPr>
        <p:spPr>
          <a:xfrm>
            <a:off x="2665033" y="1666341"/>
            <a:ext cx="2382592" cy="2092881"/>
          </a:xfrm>
          <a:prstGeom prst="rect">
            <a:avLst/>
          </a:prstGeom>
          <a:solidFill>
            <a:srgbClr val="FFFF00"/>
          </a:solidFill>
        </p:spPr>
        <p:txBody>
          <a:bodyPr wrap="square" rtlCol="0">
            <a:spAutoFit/>
          </a:bodyPr>
          <a:lstStyle/>
          <a:p>
            <a:pPr algn="ctr"/>
            <a:r>
              <a:rPr lang="it-IT" sz="2800" b="1" dirty="0">
                <a:solidFill>
                  <a:srgbClr val="FF0000"/>
                </a:solidFill>
              </a:rPr>
              <a:t>2</a:t>
            </a:r>
          </a:p>
          <a:p>
            <a:pPr algn="ctr"/>
            <a:r>
              <a:rPr lang="it-IT" sz="2800" b="1" dirty="0"/>
              <a:t>3</a:t>
            </a:r>
          </a:p>
          <a:p>
            <a:pPr algn="ctr"/>
            <a:r>
              <a:rPr lang="it-IT" sz="2800" b="1" dirty="0">
                <a:solidFill>
                  <a:schemeClr val="accent5"/>
                </a:solidFill>
              </a:rPr>
              <a:t>2</a:t>
            </a:r>
          </a:p>
          <a:p>
            <a:pPr algn="ctr"/>
            <a:r>
              <a:rPr lang="it-IT" sz="2800" b="1" dirty="0">
                <a:solidFill>
                  <a:srgbClr val="FF0000"/>
                </a:solidFill>
              </a:rPr>
              <a:t>48</a:t>
            </a:r>
          </a:p>
          <a:p>
            <a:endParaRPr lang="it-IT" dirty="0"/>
          </a:p>
        </p:txBody>
      </p:sp>
      <p:sp>
        <p:nvSpPr>
          <p:cNvPr id="14" name="CasellaDiTesto 13"/>
          <p:cNvSpPr txBox="1"/>
          <p:nvPr/>
        </p:nvSpPr>
        <p:spPr>
          <a:xfrm>
            <a:off x="5418966" y="1666340"/>
            <a:ext cx="2382592" cy="2954655"/>
          </a:xfrm>
          <a:prstGeom prst="rect">
            <a:avLst/>
          </a:prstGeom>
          <a:noFill/>
          <a:ln>
            <a:solidFill>
              <a:schemeClr val="tx1"/>
            </a:solidFill>
          </a:ln>
        </p:spPr>
        <p:txBody>
          <a:bodyPr wrap="square" rtlCol="0">
            <a:spAutoFit/>
          </a:bodyPr>
          <a:lstStyle/>
          <a:p>
            <a:pPr algn="ctr"/>
            <a:r>
              <a:rPr lang="it-IT" sz="2800" b="1" dirty="0">
                <a:solidFill>
                  <a:srgbClr val="FF0000"/>
                </a:solidFill>
              </a:rPr>
              <a:t>56</a:t>
            </a:r>
          </a:p>
          <a:p>
            <a:pPr algn="ctr"/>
            <a:r>
              <a:rPr lang="it-IT" sz="2800" b="1" dirty="0">
                <a:solidFill>
                  <a:schemeClr val="accent6"/>
                </a:solidFill>
              </a:rPr>
              <a:t>30</a:t>
            </a:r>
          </a:p>
          <a:p>
            <a:pPr algn="ctr"/>
            <a:r>
              <a:rPr lang="it-IT" sz="2800" b="1" dirty="0">
                <a:solidFill>
                  <a:schemeClr val="accent5"/>
                </a:solidFill>
              </a:rPr>
              <a:t>1105</a:t>
            </a:r>
          </a:p>
          <a:p>
            <a:pPr algn="ctr"/>
            <a:r>
              <a:rPr lang="it-IT" sz="2800" b="1" dirty="0">
                <a:solidFill>
                  <a:schemeClr val="accent6"/>
                </a:solidFill>
              </a:rPr>
              <a:t>-185</a:t>
            </a:r>
          </a:p>
          <a:p>
            <a:pPr algn="ctr"/>
            <a:r>
              <a:rPr lang="it-IT" sz="2800" b="1" dirty="0">
                <a:solidFill>
                  <a:schemeClr val="accent6"/>
                </a:solidFill>
              </a:rPr>
              <a:t>22</a:t>
            </a:r>
          </a:p>
          <a:p>
            <a:pPr algn="ctr"/>
            <a:r>
              <a:rPr lang="it-IT" sz="2800" b="1" dirty="0"/>
              <a:t>56</a:t>
            </a:r>
          </a:p>
          <a:p>
            <a:endParaRPr lang="it-IT" dirty="0"/>
          </a:p>
        </p:txBody>
      </p:sp>
      <p:sp>
        <p:nvSpPr>
          <p:cNvPr id="16" name="CasellaDiTesto 15"/>
          <p:cNvSpPr txBox="1"/>
          <p:nvPr/>
        </p:nvSpPr>
        <p:spPr>
          <a:xfrm>
            <a:off x="8272250" y="1666340"/>
            <a:ext cx="2382592" cy="1661993"/>
          </a:xfrm>
          <a:prstGeom prst="rect">
            <a:avLst/>
          </a:prstGeom>
          <a:solidFill>
            <a:srgbClr val="FF0000"/>
          </a:solidFill>
        </p:spPr>
        <p:txBody>
          <a:bodyPr wrap="square" rtlCol="0">
            <a:spAutoFit/>
          </a:bodyPr>
          <a:lstStyle/>
          <a:p>
            <a:pPr algn="ctr"/>
            <a:r>
              <a:rPr lang="it-IT" sz="2800" b="1" dirty="0">
                <a:solidFill>
                  <a:schemeClr val="accent6"/>
                </a:solidFill>
              </a:rPr>
              <a:t>49</a:t>
            </a:r>
          </a:p>
          <a:p>
            <a:pPr algn="ctr"/>
            <a:r>
              <a:rPr lang="it-IT" sz="2800" b="1" dirty="0"/>
              <a:t>- 32</a:t>
            </a:r>
          </a:p>
          <a:p>
            <a:pPr algn="ctr"/>
            <a:r>
              <a:rPr lang="it-IT" sz="2800" b="1" dirty="0">
                <a:solidFill>
                  <a:schemeClr val="accent5"/>
                </a:solidFill>
              </a:rPr>
              <a:t>- 1465</a:t>
            </a:r>
          </a:p>
          <a:p>
            <a:endParaRPr lang="it-IT" dirty="0"/>
          </a:p>
        </p:txBody>
      </p:sp>
      <p:pic>
        <p:nvPicPr>
          <p:cNvPr id="17" name="Obraz 1" descr="Creative Commons License">
            <a:extLst>
              <a:ext uri="{FF2B5EF4-FFF2-40B4-BE49-F238E27FC236}">
                <a16:creationId xmlns:a16="http://schemas.microsoft.com/office/drawing/2014/main" id="{8949F4CF-1808-4FAC-8267-F5BB5CF4475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7429" y="6181724"/>
            <a:ext cx="103346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2629777"/>
      </p:ext>
    </p:extLst>
  </p:cSld>
  <p:clrMapOvr>
    <a:masterClrMapping/>
  </p:clrMapOvr>
  <p:transition advClick="0" advTm="12000">
    <p:fade/>
    <p:sndAc>
      <p:stSnd>
        <p:snd r:embed="rId3" name="bomb.wav"/>
      </p:stSnd>
    </p:sndAc>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rostokąt 10"/>
          <p:cNvSpPr/>
          <p:nvPr/>
        </p:nvSpPr>
        <p:spPr>
          <a:xfrm>
            <a:off x="104776" y="96765"/>
            <a:ext cx="1926856" cy="6702816"/>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Prostokąt 1"/>
          <p:cNvSpPr/>
          <p:nvPr/>
        </p:nvSpPr>
        <p:spPr>
          <a:xfrm>
            <a:off x="2063433" y="52520"/>
            <a:ext cx="10084321" cy="6761029"/>
          </a:xfrm>
          <a:prstGeom prst="rect">
            <a:avLst/>
          </a:prstGeom>
          <a:solidFill>
            <a:schemeClr val="bg1"/>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96" name="Tekstvak 3"/>
          <p:cNvSpPr txBox="1">
            <a:spLocks noChangeArrowheads="1"/>
          </p:cNvSpPr>
          <p:nvPr/>
        </p:nvSpPr>
        <p:spPr bwMode="auto">
          <a:xfrm>
            <a:off x="2729521" y="4277026"/>
            <a:ext cx="909587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pl-PL" sz="1400" u="sng" dirty="0"/>
              <a:t>Disclaimer:</a:t>
            </a:r>
          </a:p>
          <a:p>
            <a:r>
              <a:rPr lang="en-US" altLang="pl-PL" sz="1400" dirty="0"/>
              <a:t>This project has been </a:t>
            </a:r>
            <a:r>
              <a:rPr lang="pl-PL" altLang="pl-PL" sz="1400" dirty="0"/>
              <a:t>co-</a:t>
            </a:r>
            <a:r>
              <a:rPr lang="en-US" altLang="pl-PL" sz="1400" dirty="0"/>
              <a:t>funded with support from the European Commission. This publication reflects the views only of the author, and the Commission cannot be held responsible for any use which may be made of the </a:t>
            </a:r>
            <a:r>
              <a:rPr lang="nl-BE" altLang="pl-PL" sz="1400" dirty="0"/>
              <a:t>information contained therein.</a:t>
            </a:r>
          </a:p>
        </p:txBody>
      </p:sp>
      <p:sp>
        <p:nvSpPr>
          <p:cNvPr id="5" name="Tekstvak 4"/>
          <p:cNvSpPr txBox="1"/>
          <p:nvPr/>
        </p:nvSpPr>
        <p:spPr>
          <a:xfrm>
            <a:off x="2729521" y="3152358"/>
            <a:ext cx="8799871" cy="1061829"/>
          </a:xfrm>
          <a:prstGeom prst="rect">
            <a:avLst/>
          </a:prstGeom>
          <a:noFill/>
        </p:spPr>
        <p:txBody>
          <a:bodyPr wrap="square">
            <a:spAutoFit/>
          </a:bodyPr>
          <a:lstStyle/>
          <a:p>
            <a:pPr>
              <a:lnSpc>
                <a:spcPct val="150000"/>
              </a:lnSpc>
              <a:defRPr/>
            </a:pPr>
            <a:endParaRPr lang="pl-PL" sz="1400" b="1" dirty="0">
              <a:latin typeface="Arial" charset="0"/>
              <a:cs typeface="Arial" charset="0"/>
            </a:endParaRPr>
          </a:p>
          <a:p>
            <a:pPr>
              <a:lnSpc>
                <a:spcPct val="150000"/>
              </a:lnSpc>
              <a:defRPr/>
            </a:pPr>
            <a:r>
              <a:rPr lang="en-GB" sz="1400" b="1" dirty="0">
                <a:latin typeface="Arial" charset="0"/>
                <a:cs typeface="Arial" charset="0"/>
              </a:rPr>
              <a:t>Project Number: 2016-1-PL01-KA203-026293</a:t>
            </a:r>
            <a:endParaRPr lang="pl-PL" sz="1400" b="1" dirty="0">
              <a:latin typeface="Arial" charset="0"/>
              <a:cs typeface="Arial" charset="0"/>
            </a:endParaRPr>
          </a:p>
          <a:p>
            <a:pPr>
              <a:lnSpc>
                <a:spcPct val="150000"/>
              </a:lnSpc>
              <a:defRPr/>
            </a:pPr>
            <a:endParaRPr lang="pl-PL" sz="1400" b="1" dirty="0">
              <a:latin typeface="Arial" charset="0"/>
              <a:cs typeface="Arial" charset="0"/>
            </a:endParaRPr>
          </a:p>
        </p:txBody>
      </p:sp>
      <p:sp>
        <p:nvSpPr>
          <p:cNvPr id="6" name="Tytuł 1"/>
          <p:cNvSpPr txBox="1">
            <a:spLocks/>
          </p:cNvSpPr>
          <p:nvPr/>
        </p:nvSpPr>
        <p:spPr>
          <a:xfrm>
            <a:off x="2154684" y="1527539"/>
            <a:ext cx="9579460" cy="181074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b="1" dirty="0">
                <a:latin typeface="Arial" charset="0"/>
                <a:cs typeface="Arial" charset="0"/>
              </a:rPr>
              <a:t>Innovative Learning Approaches for Implementation of Lean Thinking to Enhance </a:t>
            </a:r>
            <a:br>
              <a:rPr lang="pl-PL" sz="3000" b="1" dirty="0">
                <a:latin typeface="Arial" charset="0"/>
                <a:cs typeface="Arial" charset="0"/>
              </a:rPr>
            </a:br>
            <a:r>
              <a:rPr lang="en-US" sz="3000" b="1" dirty="0">
                <a:latin typeface="Arial" charset="0"/>
                <a:cs typeface="Arial" charset="0"/>
              </a:rPr>
              <a:t>Office and Knowledge Work Productivity</a:t>
            </a:r>
            <a:endParaRPr lang="pl-PL" sz="3000" b="1" dirty="0">
              <a:latin typeface="Arial" charset="0"/>
              <a:cs typeface="Arial" charset="0"/>
            </a:endParaRPr>
          </a:p>
        </p:txBody>
      </p:sp>
      <p:pic>
        <p:nvPicPr>
          <p:cNvPr id="8" name="Obraz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63546" y="96765"/>
            <a:ext cx="2654714" cy="758297"/>
          </a:xfrm>
          <a:prstGeom prst="rect">
            <a:avLst/>
          </a:prstGeom>
        </p:spPr>
      </p:pic>
      <p:pic>
        <p:nvPicPr>
          <p:cNvPr id="9" name="Obraz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5569" y="239151"/>
            <a:ext cx="1637071" cy="1427190"/>
          </a:xfrm>
          <a:prstGeom prst="rect">
            <a:avLst/>
          </a:prstGeom>
        </p:spPr>
      </p:pic>
      <p:sp>
        <p:nvSpPr>
          <p:cNvPr id="7" name="Symbol zastępczy numeru slajdu 6"/>
          <p:cNvSpPr>
            <a:spLocks noGrp="1"/>
          </p:cNvSpPr>
          <p:nvPr>
            <p:ph type="sldNum" sz="quarter" idx="12"/>
          </p:nvPr>
        </p:nvSpPr>
        <p:spPr>
          <a:xfrm>
            <a:off x="660032" y="5683873"/>
            <a:ext cx="863968" cy="365125"/>
          </a:xfrm>
        </p:spPr>
        <p:txBody>
          <a:bodyPr/>
          <a:lstStyle/>
          <a:p>
            <a:pPr algn="ctr"/>
            <a:fld id="{64AA4A48-4D23-43D7-A1B5-5069863354E2}" type="slidenum">
              <a:rPr lang="en-US" sz="3000" smtClean="0">
                <a:solidFill>
                  <a:schemeClr val="tx1"/>
                </a:solidFill>
              </a:rPr>
              <a:pPr algn="ctr"/>
              <a:t>2</a:t>
            </a:fld>
            <a:endParaRPr lang="en-US" sz="3000" dirty="0">
              <a:solidFill>
                <a:schemeClr val="tx1"/>
              </a:solidFill>
            </a:endParaRPr>
          </a:p>
        </p:txBody>
      </p:sp>
      <p:sp>
        <p:nvSpPr>
          <p:cNvPr id="14" name="Tytuł 1"/>
          <p:cNvSpPr txBox="1">
            <a:spLocks/>
          </p:cNvSpPr>
          <p:nvPr/>
        </p:nvSpPr>
        <p:spPr>
          <a:xfrm>
            <a:off x="2182335" y="514107"/>
            <a:ext cx="8446287" cy="116363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000" b="1" dirty="0">
                <a:latin typeface="Arial" charset="0"/>
                <a:cs typeface="Arial" charset="0"/>
              </a:rPr>
              <a:t>Project Title</a:t>
            </a:r>
            <a:endParaRPr lang="pl-PL" sz="3000" b="1" dirty="0">
              <a:latin typeface="Arial" charset="0"/>
              <a:cs typeface="Arial" charset="0"/>
            </a:endParaRPr>
          </a:p>
        </p:txBody>
      </p:sp>
      <p:pic>
        <p:nvPicPr>
          <p:cNvPr id="13" name="Obraz 1" descr="Creative Commons License">
            <a:extLst>
              <a:ext uri="{FF2B5EF4-FFF2-40B4-BE49-F238E27FC236}">
                <a16:creationId xmlns:a16="http://schemas.microsoft.com/office/drawing/2014/main" id="{8DB807AB-215B-4763-BC5C-9143B1E09F4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35268" y="6002851"/>
            <a:ext cx="1297847" cy="448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Prostokąt 14">
            <a:extLst>
              <a:ext uri="{FF2B5EF4-FFF2-40B4-BE49-F238E27FC236}">
                <a16:creationId xmlns:a16="http://schemas.microsoft.com/office/drawing/2014/main" id="{7319CF87-7380-461B-AEEA-78636859669D}"/>
              </a:ext>
            </a:extLst>
          </p:cNvPr>
          <p:cNvSpPr/>
          <p:nvPr/>
        </p:nvSpPr>
        <p:spPr>
          <a:xfrm>
            <a:off x="4311675" y="5889974"/>
            <a:ext cx="6096000" cy="646331"/>
          </a:xfrm>
          <a:prstGeom prst="rect">
            <a:avLst/>
          </a:prstGeom>
        </p:spPr>
        <p:txBody>
          <a:bodyPr>
            <a:spAutoFit/>
          </a:bodyPr>
          <a:lstStyle/>
          <a:p>
            <a:pPr>
              <a:spcBef>
                <a:spcPts val="60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This publication is licensed under a Creative Commons </a:t>
            </a: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7"/>
              </a:rPr>
              <a:t>Attribution-</a:t>
            </a:r>
            <a:r>
              <a:rPr lang="en-US" u="sng" dirty="0" err="1">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7"/>
              </a:rPr>
              <a:t>ShareAlike</a:t>
            </a: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7"/>
              </a:rPr>
              <a:t> 4.0 International License</a:t>
            </a:r>
            <a:r>
              <a:rPr lang="en-US" dirty="0">
                <a:latin typeface="Calibri" panose="020F0502020204030204" pitchFamily="34" charset="0"/>
                <a:ea typeface="Calibri" panose="020F0502020204030204" pitchFamily="34" charset="0"/>
                <a:cs typeface="Times New Roman" panose="02020603050405020304" pitchFamily="18" charset="0"/>
              </a:rPr>
              <a:t> (CC BY-SA 4.0).</a:t>
            </a:r>
          </a:p>
        </p:txBody>
      </p:sp>
      <p:pic>
        <p:nvPicPr>
          <p:cNvPr id="17" name="Obraz 16">
            <a:extLst>
              <a:ext uri="{FF2B5EF4-FFF2-40B4-BE49-F238E27FC236}">
                <a16:creationId xmlns:a16="http://schemas.microsoft.com/office/drawing/2014/main" id="{C7B11AB6-C350-4FE5-8967-6385F0712B8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0965" y="1810926"/>
            <a:ext cx="1034556" cy="644395"/>
          </a:xfrm>
          <a:prstGeom prst="rect">
            <a:avLst/>
          </a:prstGeom>
        </p:spPr>
      </p:pic>
      <p:pic>
        <p:nvPicPr>
          <p:cNvPr id="18" name="Obraz 17">
            <a:extLst>
              <a:ext uri="{FF2B5EF4-FFF2-40B4-BE49-F238E27FC236}">
                <a16:creationId xmlns:a16="http://schemas.microsoft.com/office/drawing/2014/main" id="{3AB4F21A-29BC-418C-B069-6C7CEAF2D96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8864" y="2529007"/>
            <a:ext cx="1033463" cy="751610"/>
          </a:xfrm>
          <a:prstGeom prst="rect">
            <a:avLst/>
          </a:prstGeom>
        </p:spPr>
      </p:pic>
      <p:pic>
        <p:nvPicPr>
          <p:cNvPr id="19" name="Obraz 18">
            <a:extLst>
              <a:ext uri="{FF2B5EF4-FFF2-40B4-BE49-F238E27FC236}">
                <a16:creationId xmlns:a16="http://schemas.microsoft.com/office/drawing/2014/main" id="{ECFB2F1F-DE21-4792-92B9-F63F96FB3EA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58864" y="3338286"/>
            <a:ext cx="1033463" cy="687186"/>
          </a:xfrm>
          <a:prstGeom prst="rect">
            <a:avLst/>
          </a:prstGeom>
        </p:spPr>
      </p:pic>
      <p:pic>
        <p:nvPicPr>
          <p:cNvPr id="20" name="Obraz 19">
            <a:extLst>
              <a:ext uri="{FF2B5EF4-FFF2-40B4-BE49-F238E27FC236}">
                <a16:creationId xmlns:a16="http://schemas.microsoft.com/office/drawing/2014/main" id="{4FA6D106-4768-4E53-AE0C-A370D9899A1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58864" y="4120356"/>
            <a:ext cx="1033463" cy="688975"/>
          </a:xfrm>
          <a:prstGeom prst="rect">
            <a:avLst/>
          </a:prstGeom>
        </p:spPr>
      </p:pic>
      <p:pic>
        <p:nvPicPr>
          <p:cNvPr id="21" name="Obraz 20">
            <a:extLst>
              <a:ext uri="{FF2B5EF4-FFF2-40B4-BE49-F238E27FC236}">
                <a16:creationId xmlns:a16="http://schemas.microsoft.com/office/drawing/2014/main" id="{B3EA8B63-6A50-4F78-96F2-7316D485E4F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58864" y="4869095"/>
            <a:ext cx="1033463" cy="631424"/>
          </a:xfrm>
          <a:prstGeom prst="rect">
            <a:avLst/>
          </a:prstGeom>
        </p:spPr>
      </p:pic>
    </p:spTree>
    <p:extLst>
      <p:ext uri="{BB962C8B-B14F-4D97-AF65-F5344CB8AC3E}">
        <p14:creationId xmlns:p14="http://schemas.microsoft.com/office/powerpoint/2010/main" val="4080642609"/>
      </p:ext>
    </p:extLst>
  </p:cSld>
  <p:clrMapOvr>
    <a:masterClrMapping/>
  </p:clrMapOvr>
  <p:transition advClick="0" advTm="12000">
    <p:fade/>
    <p:sndAc>
      <p:stSnd>
        <p:snd r:embed="rId3" name="bomb.wav"/>
      </p:stSnd>
    </p:sndAc>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rostokąt 10"/>
          <p:cNvSpPr/>
          <p:nvPr/>
        </p:nvSpPr>
        <p:spPr>
          <a:xfrm>
            <a:off x="160733" y="81626"/>
            <a:ext cx="1926856" cy="6702816"/>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8" name="Obraz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63546" y="96765"/>
            <a:ext cx="2654714" cy="758297"/>
          </a:xfrm>
          <a:prstGeom prst="rect">
            <a:avLst/>
          </a:prstGeom>
        </p:spPr>
      </p:pic>
      <p:pic>
        <p:nvPicPr>
          <p:cNvPr id="9" name="Obraz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5569" y="239151"/>
            <a:ext cx="1637071" cy="1427190"/>
          </a:xfrm>
          <a:prstGeom prst="rect">
            <a:avLst/>
          </a:prstGeom>
        </p:spPr>
      </p:pic>
      <p:sp>
        <p:nvSpPr>
          <p:cNvPr id="4" name="Symbol zastępczy stopki 3"/>
          <p:cNvSpPr>
            <a:spLocks noGrp="1"/>
          </p:cNvSpPr>
          <p:nvPr>
            <p:ph type="ftr" sz="quarter" idx="11"/>
          </p:nvPr>
        </p:nvSpPr>
        <p:spPr/>
        <p:txBody>
          <a:bodyPr/>
          <a:lstStyle/>
          <a:p>
            <a:r>
              <a:rPr lang="en-US" dirty="0">
                <a:solidFill>
                  <a:schemeClr val="tx1"/>
                </a:solidFill>
              </a:rPr>
              <a:t>ILA-LEAN</a:t>
            </a:r>
            <a:r>
              <a:rPr lang="pl-PL" dirty="0">
                <a:solidFill>
                  <a:schemeClr val="tx1"/>
                </a:solidFill>
              </a:rPr>
              <a:t> Project No 2016-1-PL01-KA203-026293 - 2016-2018</a:t>
            </a:r>
            <a:endParaRPr lang="en-US" dirty="0">
              <a:solidFill>
                <a:schemeClr val="tx1"/>
              </a:solidFill>
            </a:endParaRPr>
          </a:p>
        </p:txBody>
      </p:sp>
      <p:sp>
        <p:nvSpPr>
          <p:cNvPr id="13" name="Symbol zastępczy numeru slajdu 6"/>
          <p:cNvSpPr txBox="1">
            <a:spLocks/>
          </p:cNvSpPr>
          <p:nvPr/>
        </p:nvSpPr>
        <p:spPr>
          <a:xfrm>
            <a:off x="660032" y="5683873"/>
            <a:ext cx="850113" cy="365125"/>
          </a:xfrm>
          <a:prstGeom prst="rect">
            <a:avLst/>
          </a:prstGeom>
        </p:spPr>
        <p:txBody>
          <a:bodyPr vert="horz" lIns="91440" tIns="45720" rIns="91440" bIns="45720" rtlCol="0" anchor="ctr"/>
          <a:lstStyle>
            <a:defPPr>
              <a:defRPr lang="pl-P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4AA4A48-4D23-43D7-A1B5-5069863354E2}" type="slidenum">
              <a:rPr lang="en-US" sz="3000" smtClean="0">
                <a:solidFill>
                  <a:schemeClr val="tx1"/>
                </a:solidFill>
              </a:rPr>
              <a:pPr algn="ctr"/>
              <a:t>3</a:t>
            </a:fld>
            <a:endParaRPr lang="en-US" sz="3000" dirty="0">
              <a:solidFill>
                <a:schemeClr val="tx1"/>
              </a:solidFill>
            </a:endParaRPr>
          </a:p>
        </p:txBody>
      </p:sp>
      <p:pic>
        <p:nvPicPr>
          <p:cNvPr id="15" name="Immagine 14" descr="Logo Centoform.jpg"/>
          <p:cNvPicPr>
            <a:picLocks noChangeAspect="1"/>
          </p:cNvPicPr>
          <p:nvPr/>
        </p:nvPicPr>
        <p:blipFill>
          <a:blip r:embed="rId6" cstate="print"/>
          <a:stretch>
            <a:fillRect/>
          </a:stretch>
        </p:blipFill>
        <p:spPr>
          <a:xfrm>
            <a:off x="202904" y="1879600"/>
            <a:ext cx="1817780" cy="457200"/>
          </a:xfrm>
          <a:prstGeom prst="rect">
            <a:avLst/>
          </a:prstGeom>
        </p:spPr>
      </p:pic>
      <p:sp>
        <p:nvSpPr>
          <p:cNvPr id="19" name="CasellaDiTesto 18"/>
          <p:cNvSpPr txBox="1"/>
          <p:nvPr/>
        </p:nvSpPr>
        <p:spPr>
          <a:xfrm>
            <a:off x="3403232" y="1879600"/>
            <a:ext cx="7347181" cy="1862048"/>
          </a:xfrm>
          <a:prstGeom prst="rect">
            <a:avLst/>
          </a:prstGeom>
          <a:noFill/>
        </p:spPr>
        <p:txBody>
          <a:bodyPr wrap="square" rtlCol="0">
            <a:spAutoFit/>
          </a:bodyPr>
          <a:lstStyle/>
          <a:p>
            <a:pPr algn="ctr"/>
            <a:r>
              <a:rPr lang="it-IT" sz="11500" b="1" dirty="0"/>
              <a:t>1 + 1 = </a:t>
            </a:r>
            <a:r>
              <a:rPr lang="it-IT" sz="11500" b="1" dirty="0">
                <a:solidFill>
                  <a:srgbClr val="FF0000"/>
                </a:solidFill>
              </a:rPr>
              <a:t>()</a:t>
            </a:r>
            <a:r>
              <a:rPr lang="it-IT" sz="11500" b="1" dirty="0"/>
              <a:t> </a:t>
            </a:r>
            <a:endParaRPr lang="it-IT" sz="4000" b="1" dirty="0"/>
          </a:p>
        </p:txBody>
      </p:sp>
      <p:sp>
        <p:nvSpPr>
          <p:cNvPr id="22" name="CasellaDiTesto 21"/>
          <p:cNvSpPr txBox="1"/>
          <p:nvPr/>
        </p:nvSpPr>
        <p:spPr>
          <a:xfrm>
            <a:off x="4558219" y="4389713"/>
            <a:ext cx="4618927" cy="830997"/>
          </a:xfrm>
          <a:prstGeom prst="rect">
            <a:avLst/>
          </a:prstGeom>
          <a:noFill/>
        </p:spPr>
        <p:txBody>
          <a:bodyPr wrap="square" rtlCol="0">
            <a:spAutoFit/>
          </a:bodyPr>
          <a:lstStyle/>
          <a:p>
            <a:pPr algn="ctr"/>
            <a:r>
              <a:rPr lang="it-IT" sz="4800" i="1" dirty="0"/>
              <a:t>CARD: </a:t>
            </a:r>
            <a:r>
              <a:rPr lang="it-IT" sz="4800" i="1" dirty="0">
                <a:highlight>
                  <a:srgbClr val="FFFF00"/>
                </a:highlight>
              </a:rPr>
              <a:t>YELLOW</a:t>
            </a:r>
            <a:r>
              <a:rPr lang="it-IT" sz="4800" i="1" dirty="0"/>
              <a:t> </a:t>
            </a:r>
            <a:endParaRPr lang="it-IT" sz="1400" i="1" dirty="0"/>
          </a:p>
        </p:txBody>
      </p:sp>
      <p:pic>
        <p:nvPicPr>
          <p:cNvPr id="12" name="Obraz 1" descr="Creative Commons License">
            <a:extLst>
              <a:ext uri="{FF2B5EF4-FFF2-40B4-BE49-F238E27FC236}">
                <a16:creationId xmlns:a16="http://schemas.microsoft.com/office/drawing/2014/main" id="{136B7A1A-616C-480D-B1D2-1AA11C09849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7429" y="6181724"/>
            <a:ext cx="103346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4987000"/>
      </p:ext>
    </p:extLst>
  </p:cSld>
  <p:clrMapOvr>
    <a:masterClrMapping/>
  </p:clrMapOvr>
  <p:transition advClick="0" advTm="12000">
    <p:fade/>
    <p:sndAc>
      <p:stSnd>
        <p:snd r:embed="rId3" name="bomb.wav"/>
      </p:stSnd>
    </p:sndAc>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rostokąt 10"/>
          <p:cNvSpPr/>
          <p:nvPr/>
        </p:nvSpPr>
        <p:spPr>
          <a:xfrm>
            <a:off x="160733" y="81626"/>
            <a:ext cx="1926856" cy="6702816"/>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Prostokąt 1"/>
          <p:cNvSpPr/>
          <p:nvPr/>
        </p:nvSpPr>
        <p:spPr>
          <a:xfrm>
            <a:off x="2087589" y="0"/>
            <a:ext cx="10084321" cy="6761029"/>
          </a:xfrm>
          <a:prstGeom prst="rect">
            <a:avLst/>
          </a:prstGeom>
          <a:solidFill>
            <a:schemeClr val="bg1"/>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Obraz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63546" y="96765"/>
            <a:ext cx="2654714" cy="758297"/>
          </a:xfrm>
          <a:prstGeom prst="rect">
            <a:avLst/>
          </a:prstGeom>
        </p:spPr>
      </p:pic>
      <p:pic>
        <p:nvPicPr>
          <p:cNvPr id="9" name="Obraz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5569" y="239151"/>
            <a:ext cx="1637071" cy="1427190"/>
          </a:xfrm>
          <a:prstGeom prst="rect">
            <a:avLst/>
          </a:prstGeom>
        </p:spPr>
      </p:pic>
      <p:sp>
        <p:nvSpPr>
          <p:cNvPr id="4" name="Symbol zastępczy stopki 3"/>
          <p:cNvSpPr>
            <a:spLocks noGrp="1"/>
          </p:cNvSpPr>
          <p:nvPr>
            <p:ph type="ftr" sz="quarter" idx="11"/>
          </p:nvPr>
        </p:nvSpPr>
        <p:spPr/>
        <p:txBody>
          <a:bodyPr/>
          <a:lstStyle/>
          <a:p>
            <a:r>
              <a:rPr lang="en-US" dirty="0">
                <a:solidFill>
                  <a:schemeClr val="tx1"/>
                </a:solidFill>
              </a:rPr>
              <a:t>ILA-LEAN</a:t>
            </a:r>
            <a:r>
              <a:rPr lang="pl-PL" dirty="0">
                <a:solidFill>
                  <a:schemeClr val="tx1"/>
                </a:solidFill>
              </a:rPr>
              <a:t> Project No 2016-1-PL01-KA203-026293 - 2016-2018</a:t>
            </a:r>
            <a:endParaRPr lang="en-US" dirty="0">
              <a:solidFill>
                <a:schemeClr val="tx1"/>
              </a:solidFill>
            </a:endParaRPr>
          </a:p>
        </p:txBody>
      </p:sp>
      <p:sp>
        <p:nvSpPr>
          <p:cNvPr id="13" name="Symbol zastępczy numeru slajdu 6"/>
          <p:cNvSpPr txBox="1">
            <a:spLocks/>
          </p:cNvSpPr>
          <p:nvPr/>
        </p:nvSpPr>
        <p:spPr>
          <a:xfrm>
            <a:off x="660032" y="5683873"/>
            <a:ext cx="850113" cy="365125"/>
          </a:xfrm>
          <a:prstGeom prst="rect">
            <a:avLst/>
          </a:prstGeom>
        </p:spPr>
        <p:txBody>
          <a:bodyPr vert="horz" lIns="91440" tIns="45720" rIns="91440" bIns="45720" rtlCol="0" anchor="ctr"/>
          <a:lstStyle>
            <a:defPPr>
              <a:defRPr lang="pl-P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4AA4A48-4D23-43D7-A1B5-5069863354E2}" type="slidenum">
              <a:rPr lang="en-US" sz="3000" smtClean="0">
                <a:solidFill>
                  <a:schemeClr val="tx1"/>
                </a:solidFill>
              </a:rPr>
              <a:pPr algn="ctr"/>
              <a:t>4</a:t>
            </a:fld>
            <a:endParaRPr lang="en-US" sz="3000" dirty="0">
              <a:solidFill>
                <a:schemeClr val="tx1"/>
              </a:solidFill>
            </a:endParaRPr>
          </a:p>
        </p:txBody>
      </p:sp>
      <p:pic>
        <p:nvPicPr>
          <p:cNvPr id="15" name="Immagine 14" descr="Logo Centoform.jpg"/>
          <p:cNvPicPr>
            <a:picLocks noChangeAspect="1"/>
          </p:cNvPicPr>
          <p:nvPr/>
        </p:nvPicPr>
        <p:blipFill>
          <a:blip r:embed="rId6" cstate="print"/>
          <a:stretch>
            <a:fillRect/>
          </a:stretch>
        </p:blipFill>
        <p:spPr>
          <a:xfrm>
            <a:off x="202904" y="1879600"/>
            <a:ext cx="1817780" cy="457200"/>
          </a:xfrm>
          <a:prstGeom prst="rect">
            <a:avLst/>
          </a:prstGeom>
        </p:spPr>
      </p:pic>
      <p:sp>
        <p:nvSpPr>
          <p:cNvPr id="19" name="CasellaDiTesto 18"/>
          <p:cNvSpPr txBox="1"/>
          <p:nvPr/>
        </p:nvSpPr>
        <p:spPr>
          <a:xfrm>
            <a:off x="3403232" y="1879600"/>
            <a:ext cx="8740969" cy="1862048"/>
          </a:xfrm>
          <a:prstGeom prst="rect">
            <a:avLst/>
          </a:prstGeom>
          <a:noFill/>
        </p:spPr>
        <p:txBody>
          <a:bodyPr wrap="square" rtlCol="0">
            <a:spAutoFit/>
          </a:bodyPr>
          <a:lstStyle/>
          <a:p>
            <a:pPr algn="ctr"/>
            <a:r>
              <a:rPr lang="it-IT" sz="11500" b="1" dirty="0"/>
              <a:t>72 - 69 = () </a:t>
            </a:r>
            <a:endParaRPr lang="it-IT" sz="4000" b="1" dirty="0"/>
          </a:p>
        </p:txBody>
      </p:sp>
      <p:sp>
        <p:nvSpPr>
          <p:cNvPr id="22" name="CasellaDiTesto 21"/>
          <p:cNvSpPr txBox="1"/>
          <p:nvPr/>
        </p:nvSpPr>
        <p:spPr>
          <a:xfrm>
            <a:off x="4558219" y="4389713"/>
            <a:ext cx="4618927" cy="830997"/>
          </a:xfrm>
          <a:prstGeom prst="rect">
            <a:avLst/>
          </a:prstGeom>
          <a:noFill/>
        </p:spPr>
        <p:txBody>
          <a:bodyPr wrap="square" rtlCol="0">
            <a:spAutoFit/>
          </a:bodyPr>
          <a:lstStyle/>
          <a:p>
            <a:pPr algn="ctr"/>
            <a:r>
              <a:rPr lang="it-IT" sz="4800" i="1" dirty="0"/>
              <a:t>CARD: </a:t>
            </a:r>
            <a:r>
              <a:rPr lang="it-IT" sz="4800" i="1" dirty="0">
                <a:highlight>
                  <a:srgbClr val="FFFF00"/>
                </a:highlight>
              </a:rPr>
              <a:t>YELLOW</a:t>
            </a:r>
            <a:endParaRPr lang="it-IT" sz="1400" i="1" dirty="0">
              <a:highlight>
                <a:srgbClr val="FFFF00"/>
              </a:highlight>
            </a:endParaRPr>
          </a:p>
        </p:txBody>
      </p:sp>
      <p:pic>
        <p:nvPicPr>
          <p:cNvPr id="12" name="Obraz 1" descr="Creative Commons License">
            <a:extLst>
              <a:ext uri="{FF2B5EF4-FFF2-40B4-BE49-F238E27FC236}">
                <a16:creationId xmlns:a16="http://schemas.microsoft.com/office/drawing/2014/main" id="{4365AC25-3C66-4407-9F80-1DC3BE32830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7429" y="6181724"/>
            <a:ext cx="103346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3783317"/>
      </p:ext>
    </p:extLst>
  </p:cSld>
  <p:clrMapOvr>
    <a:masterClrMapping/>
  </p:clrMapOvr>
  <p:transition advClick="0" advTm="12000">
    <p:fade/>
    <p:sndAc>
      <p:stSnd>
        <p:snd r:embed="rId3" name="bomb.wav"/>
      </p:stSnd>
    </p:sndAc>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rostokąt 10"/>
          <p:cNvSpPr/>
          <p:nvPr/>
        </p:nvSpPr>
        <p:spPr>
          <a:xfrm>
            <a:off x="160733" y="81626"/>
            <a:ext cx="1926856" cy="6702816"/>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Prostokąt 1"/>
          <p:cNvSpPr/>
          <p:nvPr/>
        </p:nvSpPr>
        <p:spPr>
          <a:xfrm>
            <a:off x="2107679" y="-50074"/>
            <a:ext cx="10084321" cy="6761029"/>
          </a:xfrm>
          <a:prstGeom prst="rect">
            <a:avLst/>
          </a:prstGeom>
          <a:solidFill>
            <a:schemeClr val="bg1"/>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Obraz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63546" y="96765"/>
            <a:ext cx="2654714" cy="758297"/>
          </a:xfrm>
          <a:prstGeom prst="rect">
            <a:avLst/>
          </a:prstGeom>
        </p:spPr>
      </p:pic>
      <p:pic>
        <p:nvPicPr>
          <p:cNvPr id="9" name="Obraz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5569" y="239151"/>
            <a:ext cx="1637071" cy="1427190"/>
          </a:xfrm>
          <a:prstGeom prst="rect">
            <a:avLst/>
          </a:prstGeom>
        </p:spPr>
      </p:pic>
      <p:sp>
        <p:nvSpPr>
          <p:cNvPr id="4" name="Symbol zastępczy stopki 3"/>
          <p:cNvSpPr>
            <a:spLocks noGrp="1"/>
          </p:cNvSpPr>
          <p:nvPr>
            <p:ph type="ftr" sz="quarter" idx="11"/>
          </p:nvPr>
        </p:nvSpPr>
        <p:spPr/>
        <p:txBody>
          <a:bodyPr/>
          <a:lstStyle/>
          <a:p>
            <a:r>
              <a:rPr lang="en-US" dirty="0">
                <a:solidFill>
                  <a:schemeClr val="tx1"/>
                </a:solidFill>
              </a:rPr>
              <a:t>ILA-LEAN</a:t>
            </a:r>
            <a:r>
              <a:rPr lang="pl-PL" dirty="0">
                <a:solidFill>
                  <a:schemeClr val="tx1"/>
                </a:solidFill>
              </a:rPr>
              <a:t> Project No 2016-1-PL01-KA203-026293 - 2016-2018</a:t>
            </a:r>
            <a:endParaRPr lang="en-US" dirty="0">
              <a:solidFill>
                <a:schemeClr val="tx1"/>
              </a:solidFill>
            </a:endParaRPr>
          </a:p>
        </p:txBody>
      </p:sp>
      <p:sp>
        <p:nvSpPr>
          <p:cNvPr id="13" name="Symbol zastępczy numeru slajdu 6"/>
          <p:cNvSpPr txBox="1">
            <a:spLocks/>
          </p:cNvSpPr>
          <p:nvPr/>
        </p:nvSpPr>
        <p:spPr>
          <a:xfrm>
            <a:off x="660032" y="5683873"/>
            <a:ext cx="850113" cy="365125"/>
          </a:xfrm>
          <a:prstGeom prst="rect">
            <a:avLst/>
          </a:prstGeom>
        </p:spPr>
        <p:txBody>
          <a:bodyPr vert="horz" lIns="91440" tIns="45720" rIns="91440" bIns="45720" rtlCol="0" anchor="ctr"/>
          <a:lstStyle>
            <a:defPPr>
              <a:defRPr lang="pl-P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4AA4A48-4D23-43D7-A1B5-5069863354E2}" type="slidenum">
              <a:rPr lang="en-US" sz="3000" smtClean="0">
                <a:solidFill>
                  <a:schemeClr val="tx1"/>
                </a:solidFill>
              </a:rPr>
              <a:pPr algn="ctr"/>
              <a:t>5</a:t>
            </a:fld>
            <a:endParaRPr lang="en-US" sz="3000" dirty="0">
              <a:solidFill>
                <a:schemeClr val="tx1"/>
              </a:solidFill>
            </a:endParaRPr>
          </a:p>
        </p:txBody>
      </p:sp>
      <p:pic>
        <p:nvPicPr>
          <p:cNvPr id="15" name="Immagine 14" descr="Logo Centoform.jpg"/>
          <p:cNvPicPr>
            <a:picLocks noChangeAspect="1"/>
          </p:cNvPicPr>
          <p:nvPr/>
        </p:nvPicPr>
        <p:blipFill>
          <a:blip r:embed="rId6" cstate="print"/>
          <a:stretch>
            <a:fillRect/>
          </a:stretch>
        </p:blipFill>
        <p:spPr>
          <a:xfrm>
            <a:off x="202904" y="1879600"/>
            <a:ext cx="1817780" cy="457200"/>
          </a:xfrm>
          <a:prstGeom prst="rect">
            <a:avLst/>
          </a:prstGeom>
        </p:spPr>
      </p:pic>
      <p:sp>
        <p:nvSpPr>
          <p:cNvPr id="19" name="CasellaDiTesto 18"/>
          <p:cNvSpPr txBox="1"/>
          <p:nvPr/>
        </p:nvSpPr>
        <p:spPr>
          <a:xfrm>
            <a:off x="3403232" y="1879600"/>
            <a:ext cx="7347181" cy="1862048"/>
          </a:xfrm>
          <a:prstGeom prst="rect">
            <a:avLst/>
          </a:prstGeom>
          <a:noFill/>
        </p:spPr>
        <p:txBody>
          <a:bodyPr wrap="square" rtlCol="0">
            <a:spAutoFit/>
          </a:bodyPr>
          <a:lstStyle/>
          <a:p>
            <a:pPr algn="ctr"/>
            <a:r>
              <a:rPr lang="it-IT" sz="11500" b="1" dirty="0"/>
              <a:t>1 + 1 = </a:t>
            </a:r>
            <a:r>
              <a:rPr lang="it-IT" sz="11500" b="1" dirty="0">
                <a:solidFill>
                  <a:srgbClr val="0070C0"/>
                </a:solidFill>
              </a:rPr>
              <a:t>()</a:t>
            </a:r>
            <a:r>
              <a:rPr lang="it-IT" sz="11500" b="1" dirty="0"/>
              <a:t> </a:t>
            </a:r>
            <a:endParaRPr lang="it-IT" sz="4000" b="1" dirty="0"/>
          </a:p>
        </p:txBody>
      </p:sp>
      <p:sp>
        <p:nvSpPr>
          <p:cNvPr id="22" name="CasellaDiTesto 21"/>
          <p:cNvSpPr txBox="1"/>
          <p:nvPr/>
        </p:nvSpPr>
        <p:spPr>
          <a:xfrm>
            <a:off x="4558219" y="4389713"/>
            <a:ext cx="4618927" cy="830997"/>
          </a:xfrm>
          <a:prstGeom prst="rect">
            <a:avLst/>
          </a:prstGeom>
          <a:noFill/>
        </p:spPr>
        <p:txBody>
          <a:bodyPr wrap="square" rtlCol="0">
            <a:spAutoFit/>
          </a:bodyPr>
          <a:lstStyle/>
          <a:p>
            <a:pPr algn="ctr"/>
            <a:r>
              <a:rPr lang="it-IT" sz="4800" i="1" dirty="0"/>
              <a:t>CARD: </a:t>
            </a:r>
            <a:r>
              <a:rPr lang="it-IT" sz="4800" i="1" dirty="0">
                <a:highlight>
                  <a:srgbClr val="FFFF00"/>
                </a:highlight>
              </a:rPr>
              <a:t>YELLOW</a:t>
            </a:r>
            <a:r>
              <a:rPr lang="it-IT" sz="4800" i="1" dirty="0"/>
              <a:t> </a:t>
            </a:r>
            <a:endParaRPr lang="it-IT" sz="1400" i="1" dirty="0"/>
          </a:p>
        </p:txBody>
      </p:sp>
      <p:pic>
        <p:nvPicPr>
          <p:cNvPr id="12" name="Obraz 1" descr="Creative Commons License">
            <a:extLst>
              <a:ext uri="{FF2B5EF4-FFF2-40B4-BE49-F238E27FC236}">
                <a16:creationId xmlns:a16="http://schemas.microsoft.com/office/drawing/2014/main" id="{431CBA11-D20C-4BF0-80BB-554ABBA88FC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7429" y="6181724"/>
            <a:ext cx="103346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8165576"/>
      </p:ext>
    </p:extLst>
  </p:cSld>
  <p:clrMapOvr>
    <a:masterClrMapping/>
  </p:clrMapOvr>
  <p:transition advClick="0" advTm="12000">
    <p:fade/>
    <p:sndAc>
      <p:stSnd>
        <p:snd r:embed="rId3" name="bomb.wav"/>
      </p:stSnd>
    </p:sndAc>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rostokąt 10"/>
          <p:cNvSpPr/>
          <p:nvPr/>
        </p:nvSpPr>
        <p:spPr>
          <a:xfrm>
            <a:off x="160733" y="81626"/>
            <a:ext cx="1926856" cy="6702816"/>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Prostokąt 1"/>
          <p:cNvSpPr/>
          <p:nvPr/>
        </p:nvSpPr>
        <p:spPr>
          <a:xfrm>
            <a:off x="2087589" y="0"/>
            <a:ext cx="10084321" cy="6761029"/>
          </a:xfrm>
          <a:prstGeom prst="rect">
            <a:avLst/>
          </a:prstGeom>
          <a:solidFill>
            <a:schemeClr val="bg1"/>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Obraz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63546" y="96765"/>
            <a:ext cx="2654714" cy="758297"/>
          </a:xfrm>
          <a:prstGeom prst="rect">
            <a:avLst/>
          </a:prstGeom>
        </p:spPr>
      </p:pic>
      <p:pic>
        <p:nvPicPr>
          <p:cNvPr id="9" name="Obraz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5569" y="239151"/>
            <a:ext cx="1637071" cy="1427190"/>
          </a:xfrm>
          <a:prstGeom prst="rect">
            <a:avLst/>
          </a:prstGeom>
        </p:spPr>
      </p:pic>
      <p:sp>
        <p:nvSpPr>
          <p:cNvPr id="4" name="Symbol zastępczy stopki 3"/>
          <p:cNvSpPr>
            <a:spLocks noGrp="1"/>
          </p:cNvSpPr>
          <p:nvPr>
            <p:ph type="ftr" sz="quarter" idx="11"/>
          </p:nvPr>
        </p:nvSpPr>
        <p:spPr/>
        <p:txBody>
          <a:bodyPr/>
          <a:lstStyle/>
          <a:p>
            <a:r>
              <a:rPr lang="en-US" dirty="0">
                <a:solidFill>
                  <a:schemeClr val="tx1"/>
                </a:solidFill>
              </a:rPr>
              <a:t>ILA-LEAN</a:t>
            </a:r>
            <a:r>
              <a:rPr lang="pl-PL" dirty="0">
                <a:solidFill>
                  <a:schemeClr val="tx1"/>
                </a:solidFill>
              </a:rPr>
              <a:t> Project No 2016-1-PL01-KA203-026293 - 2016-2018</a:t>
            </a:r>
            <a:endParaRPr lang="en-US" dirty="0">
              <a:solidFill>
                <a:schemeClr val="tx1"/>
              </a:solidFill>
            </a:endParaRPr>
          </a:p>
        </p:txBody>
      </p:sp>
      <p:sp>
        <p:nvSpPr>
          <p:cNvPr id="13" name="Symbol zastępczy numeru slajdu 6"/>
          <p:cNvSpPr txBox="1">
            <a:spLocks/>
          </p:cNvSpPr>
          <p:nvPr/>
        </p:nvSpPr>
        <p:spPr>
          <a:xfrm>
            <a:off x="660032" y="5683873"/>
            <a:ext cx="850113" cy="365125"/>
          </a:xfrm>
          <a:prstGeom prst="rect">
            <a:avLst/>
          </a:prstGeom>
        </p:spPr>
        <p:txBody>
          <a:bodyPr vert="horz" lIns="91440" tIns="45720" rIns="91440" bIns="45720" rtlCol="0" anchor="ctr"/>
          <a:lstStyle>
            <a:defPPr>
              <a:defRPr lang="pl-P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4AA4A48-4D23-43D7-A1B5-5069863354E2}" type="slidenum">
              <a:rPr lang="en-US" sz="3000" smtClean="0">
                <a:solidFill>
                  <a:schemeClr val="tx1"/>
                </a:solidFill>
              </a:rPr>
              <a:pPr algn="ctr"/>
              <a:t>6</a:t>
            </a:fld>
            <a:endParaRPr lang="en-US" sz="3000" dirty="0">
              <a:solidFill>
                <a:schemeClr val="tx1"/>
              </a:solidFill>
            </a:endParaRPr>
          </a:p>
        </p:txBody>
      </p:sp>
      <p:pic>
        <p:nvPicPr>
          <p:cNvPr id="15" name="Immagine 14" descr="Logo Centoform.jpg"/>
          <p:cNvPicPr>
            <a:picLocks noChangeAspect="1"/>
          </p:cNvPicPr>
          <p:nvPr/>
        </p:nvPicPr>
        <p:blipFill>
          <a:blip r:embed="rId6" cstate="print"/>
          <a:stretch>
            <a:fillRect/>
          </a:stretch>
        </p:blipFill>
        <p:spPr>
          <a:xfrm>
            <a:off x="202904" y="1879600"/>
            <a:ext cx="1817780" cy="457200"/>
          </a:xfrm>
          <a:prstGeom prst="rect">
            <a:avLst/>
          </a:prstGeom>
        </p:spPr>
      </p:pic>
      <p:sp>
        <p:nvSpPr>
          <p:cNvPr id="19" name="CasellaDiTesto 18"/>
          <p:cNvSpPr txBox="1"/>
          <p:nvPr/>
        </p:nvSpPr>
        <p:spPr>
          <a:xfrm>
            <a:off x="2913880" y="1879600"/>
            <a:ext cx="8230430" cy="1862048"/>
          </a:xfrm>
          <a:prstGeom prst="rect">
            <a:avLst/>
          </a:prstGeom>
          <a:noFill/>
        </p:spPr>
        <p:txBody>
          <a:bodyPr wrap="square" rtlCol="0">
            <a:spAutoFit/>
          </a:bodyPr>
          <a:lstStyle/>
          <a:p>
            <a:pPr algn="ctr"/>
            <a:r>
              <a:rPr lang="it-IT" sz="11500" b="1" dirty="0"/>
              <a:t>31 + 17 = </a:t>
            </a:r>
            <a:r>
              <a:rPr lang="it-IT" sz="11500" b="1" dirty="0">
                <a:solidFill>
                  <a:srgbClr val="FF0000"/>
                </a:solidFill>
              </a:rPr>
              <a:t>()</a:t>
            </a:r>
            <a:r>
              <a:rPr lang="it-IT" sz="11500" b="1" dirty="0"/>
              <a:t> </a:t>
            </a:r>
            <a:endParaRPr lang="it-IT" sz="4000" b="1" dirty="0"/>
          </a:p>
        </p:txBody>
      </p:sp>
      <p:sp>
        <p:nvSpPr>
          <p:cNvPr id="22" name="CasellaDiTesto 21"/>
          <p:cNvSpPr txBox="1"/>
          <p:nvPr/>
        </p:nvSpPr>
        <p:spPr>
          <a:xfrm>
            <a:off x="4558219" y="4389713"/>
            <a:ext cx="4618927" cy="830997"/>
          </a:xfrm>
          <a:prstGeom prst="rect">
            <a:avLst/>
          </a:prstGeom>
          <a:noFill/>
        </p:spPr>
        <p:txBody>
          <a:bodyPr wrap="square" rtlCol="0">
            <a:spAutoFit/>
          </a:bodyPr>
          <a:lstStyle/>
          <a:p>
            <a:pPr algn="ctr"/>
            <a:r>
              <a:rPr lang="it-IT" sz="4800" i="1" dirty="0"/>
              <a:t>CARD: </a:t>
            </a:r>
            <a:r>
              <a:rPr lang="it-IT" sz="4800" i="1" dirty="0">
                <a:highlight>
                  <a:srgbClr val="FFFF00"/>
                </a:highlight>
              </a:rPr>
              <a:t>YELLOW</a:t>
            </a:r>
            <a:r>
              <a:rPr lang="it-IT" sz="4800" i="1" dirty="0"/>
              <a:t> </a:t>
            </a:r>
            <a:endParaRPr lang="it-IT" sz="1400" i="1" dirty="0"/>
          </a:p>
        </p:txBody>
      </p:sp>
      <p:pic>
        <p:nvPicPr>
          <p:cNvPr id="12" name="Obraz 1" descr="Creative Commons License">
            <a:extLst>
              <a:ext uri="{FF2B5EF4-FFF2-40B4-BE49-F238E27FC236}">
                <a16:creationId xmlns:a16="http://schemas.microsoft.com/office/drawing/2014/main" id="{97B45645-F237-4175-8502-373FC8A0575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7429" y="6181724"/>
            <a:ext cx="103346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4257218"/>
      </p:ext>
    </p:extLst>
  </p:cSld>
  <p:clrMapOvr>
    <a:masterClrMapping/>
  </p:clrMapOvr>
  <p:transition advClick="0" advTm="12000">
    <p:fade/>
    <p:sndAc>
      <p:stSnd>
        <p:snd r:embed="rId3" name="bomb.wav"/>
      </p:stSnd>
    </p:sndAc>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rostokąt 10"/>
          <p:cNvSpPr/>
          <p:nvPr/>
        </p:nvSpPr>
        <p:spPr>
          <a:xfrm>
            <a:off x="160733" y="81626"/>
            <a:ext cx="1926856" cy="6702816"/>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Prostokąt 1"/>
          <p:cNvSpPr/>
          <p:nvPr/>
        </p:nvSpPr>
        <p:spPr>
          <a:xfrm>
            <a:off x="2087589" y="0"/>
            <a:ext cx="10084321" cy="6761029"/>
          </a:xfrm>
          <a:prstGeom prst="rect">
            <a:avLst/>
          </a:prstGeom>
          <a:solidFill>
            <a:schemeClr val="bg1"/>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Obraz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63546" y="96765"/>
            <a:ext cx="2654714" cy="758297"/>
          </a:xfrm>
          <a:prstGeom prst="rect">
            <a:avLst/>
          </a:prstGeom>
        </p:spPr>
      </p:pic>
      <p:pic>
        <p:nvPicPr>
          <p:cNvPr id="9" name="Obraz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5569" y="239151"/>
            <a:ext cx="1637071" cy="1427190"/>
          </a:xfrm>
          <a:prstGeom prst="rect">
            <a:avLst/>
          </a:prstGeom>
        </p:spPr>
      </p:pic>
      <p:sp>
        <p:nvSpPr>
          <p:cNvPr id="4" name="Symbol zastępczy stopki 3"/>
          <p:cNvSpPr>
            <a:spLocks noGrp="1"/>
          </p:cNvSpPr>
          <p:nvPr>
            <p:ph type="ftr" sz="quarter" idx="11"/>
          </p:nvPr>
        </p:nvSpPr>
        <p:spPr/>
        <p:txBody>
          <a:bodyPr/>
          <a:lstStyle/>
          <a:p>
            <a:r>
              <a:rPr lang="en-US" dirty="0">
                <a:solidFill>
                  <a:schemeClr val="tx1"/>
                </a:solidFill>
              </a:rPr>
              <a:t>ILA-LEAN</a:t>
            </a:r>
            <a:r>
              <a:rPr lang="pl-PL" dirty="0">
                <a:solidFill>
                  <a:schemeClr val="tx1"/>
                </a:solidFill>
              </a:rPr>
              <a:t> Project No 2016-1-PL01-KA203-026293 - 2016-2018</a:t>
            </a:r>
            <a:endParaRPr lang="en-US" dirty="0">
              <a:solidFill>
                <a:schemeClr val="tx1"/>
              </a:solidFill>
            </a:endParaRPr>
          </a:p>
        </p:txBody>
      </p:sp>
      <p:sp>
        <p:nvSpPr>
          <p:cNvPr id="13" name="Symbol zastępczy numeru slajdu 6"/>
          <p:cNvSpPr txBox="1">
            <a:spLocks/>
          </p:cNvSpPr>
          <p:nvPr/>
        </p:nvSpPr>
        <p:spPr>
          <a:xfrm>
            <a:off x="660032" y="5683873"/>
            <a:ext cx="850113" cy="365125"/>
          </a:xfrm>
          <a:prstGeom prst="rect">
            <a:avLst/>
          </a:prstGeom>
        </p:spPr>
        <p:txBody>
          <a:bodyPr vert="horz" lIns="91440" tIns="45720" rIns="91440" bIns="45720" rtlCol="0" anchor="ctr"/>
          <a:lstStyle>
            <a:defPPr>
              <a:defRPr lang="pl-P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4AA4A48-4D23-43D7-A1B5-5069863354E2}" type="slidenum">
              <a:rPr lang="en-US" sz="3000" smtClean="0">
                <a:solidFill>
                  <a:schemeClr val="tx1"/>
                </a:solidFill>
              </a:rPr>
              <a:pPr algn="ctr"/>
              <a:t>7</a:t>
            </a:fld>
            <a:endParaRPr lang="en-US" sz="3000" dirty="0">
              <a:solidFill>
                <a:schemeClr val="tx1"/>
              </a:solidFill>
            </a:endParaRPr>
          </a:p>
        </p:txBody>
      </p:sp>
      <p:pic>
        <p:nvPicPr>
          <p:cNvPr id="15" name="Immagine 14" descr="Logo Centoform.jpg"/>
          <p:cNvPicPr>
            <a:picLocks noChangeAspect="1"/>
          </p:cNvPicPr>
          <p:nvPr/>
        </p:nvPicPr>
        <p:blipFill>
          <a:blip r:embed="rId6" cstate="print"/>
          <a:stretch>
            <a:fillRect/>
          </a:stretch>
        </p:blipFill>
        <p:spPr>
          <a:xfrm>
            <a:off x="202904" y="1879600"/>
            <a:ext cx="1817780" cy="457200"/>
          </a:xfrm>
          <a:prstGeom prst="rect">
            <a:avLst/>
          </a:prstGeom>
        </p:spPr>
      </p:pic>
      <p:sp>
        <p:nvSpPr>
          <p:cNvPr id="19" name="CasellaDiTesto 18"/>
          <p:cNvSpPr txBox="1"/>
          <p:nvPr/>
        </p:nvSpPr>
        <p:spPr>
          <a:xfrm>
            <a:off x="1826229" y="1879600"/>
            <a:ext cx="10607040" cy="1862048"/>
          </a:xfrm>
          <a:prstGeom prst="rect">
            <a:avLst/>
          </a:prstGeom>
          <a:noFill/>
        </p:spPr>
        <p:txBody>
          <a:bodyPr wrap="square" rtlCol="0">
            <a:spAutoFit/>
          </a:bodyPr>
          <a:lstStyle/>
          <a:p>
            <a:pPr algn="ctr"/>
            <a:r>
              <a:rPr lang="it-IT" sz="11500" b="1" dirty="0"/>
              <a:t>19 + 37= </a:t>
            </a:r>
            <a:r>
              <a:rPr lang="it-IT" sz="11500" b="1" dirty="0">
                <a:solidFill>
                  <a:srgbClr val="FF0000"/>
                </a:solidFill>
              </a:rPr>
              <a:t>()</a:t>
            </a:r>
            <a:r>
              <a:rPr lang="it-IT" sz="11500" b="1" dirty="0"/>
              <a:t> </a:t>
            </a:r>
            <a:endParaRPr lang="it-IT" sz="4000" b="1" dirty="0"/>
          </a:p>
        </p:txBody>
      </p:sp>
      <p:sp>
        <p:nvSpPr>
          <p:cNvPr id="22" name="CasellaDiTesto 21"/>
          <p:cNvSpPr txBox="1"/>
          <p:nvPr/>
        </p:nvSpPr>
        <p:spPr>
          <a:xfrm>
            <a:off x="4558219" y="4389713"/>
            <a:ext cx="4618927" cy="830997"/>
          </a:xfrm>
          <a:prstGeom prst="rect">
            <a:avLst/>
          </a:prstGeom>
          <a:noFill/>
        </p:spPr>
        <p:txBody>
          <a:bodyPr wrap="square" rtlCol="0">
            <a:spAutoFit/>
          </a:bodyPr>
          <a:lstStyle/>
          <a:p>
            <a:pPr algn="ctr"/>
            <a:r>
              <a:rPr lang="it-IT" sz="4800" i="1" dirty="0"/>
              <a:t>CARD: WHITE</a:t>
            </a:r>
            <a:endParaRPr lang="it-IT" sz="1400" i="1" dirty="0"/>
          </a:p>
        </p:txBody>
      </p:sp>
      <p:pic>
        <p:nvPicPr>
          <p:cNvPr id="12" name="Obraz 1" descr="Creative Commons License">
            <a:extLst>
              <a:ext uri="{FF2B5EF4-FFF2-40B4-BE49-F238E27FC236}">
                <a16:creationId xmlns:a16="http://schemas.microsoft.com/office/drawing/2014/main" id="{5A4A410E-DCF7-40A3-9232-997F1F761E9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7429" y="6181724"/>
            <a:ext cx="103346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0014660"/>
      </p:ext>
    </p:extLst>
  </p:cSld>
  <p:clrMapOvr>
    <a:masterClrMapping/>
  </p:clrMapOvr>
  <p:transition advClick="0" advTm="12000">
    <p:fade/>
    <p:sndAc>
      <p:stSnd>
        <p:snd r:embed="rId3" name="bomb.wav"/>
      </p:stSnd>
    </p:sndAc>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rostokąt 10"/>
          <p:cNvSpPr/>
          <p:nvPr/>
        </p:nvSpPr>
        <p:spPr>
          <a:xfrm>
            <a:off x="160733" y="81626"/>
            <a:ext cx="1926856" cy="6702816"/>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Prostokąt 1"/>
          <p:cNvSpPr/>
          <p:nvPr/>
        </p:nvSpPr>
        <p:spPr>
          <a:xfrm>
            <a:off x="2087589" y="0"/>
            <a:ext cx="10084321" cy="6761029"/>
          </a:xfrm>
          <a:prstGeom prst="rect">
            <a:avLst/>
          </a:prstGeom>
          <a:solidFill>
            <a:schemeClr val="bg1"/>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Obraz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63546" y="96765"/>
            <a:ext cx="2654714" cy="758297"/>
          </a:xfrm>
          <a:prstGeom prst="rect">
            <a:avLst/>
          </a:prstGeom>
        </p:spPr>
      </p:pic>
      <p:pic>
        <p:nvPicPr>
          <p:cNvPr id="9" name="Obraz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5569" y="239151"/>
            <a:ext cx="1637071" cy="1427190"/>
          </a:xfrm>
          <a:prstGeom prst="rect">
            <a:avLst/>
          </a:prstGeom>
        </p:spPr>
      </p:pic>
      <p:sp>
        <p:nvSpPr>
          <p:cNvPr id="4" name="Symbol zastępczy stopki 3"/>
          <p:cNvSpPr>
            <a:spLocks noGrp="1"/>
          </p:cNvSpPr>
          <p:nvPr>
            <p:ph type="ftr" sz="quarter" idx="11"/>
          </p:nvPr>
        </p:nvSpPr>
        <p:spPr/>
        <p:txBody>
          <a:bodyPr/>
          <a:lstStyle/>
          <a:p>
            <a:r>
              <a:rPr lang="en-US" dirty="0">
                <a:solidFill>
                  <a:schemeClr val="tx1"/>
                </a:solidFill>
              </a:rPr>
              <a:t>ILA-LEAN</a:t>
            </a:r>
            <a:r>
              <a:rPr lang="pl-PL" dirty="0">
                <a:solidFill>
                  <a:schemeClr val="tx1"/>
                </a:solidFill>
              </a:rPr>
              <a:t> Project No 2016-1-PL01-KA203-026293 - 2016-2018</a:t>
            </a:r>
            <a:endParaRPr lang="en-US" dirty="0">
              <a:solidFill>
                <a:schemeClr val="tx1"/>
              </a:solidFill>
            </a:endParaRPr>
          </a:p>
        </p:txBody>
      </p:sp>
      <p:sp>
        <p:nvSpPr>
          <p:cNvPr id="13" name="Symbol zastępczy numeru slajdu 6"/>
          <p:cNvSpPr txBox="1">
            <a:spLocks/>
          </p:cNvSpPr>
          <p:nvPr/>
        </p:nvSpPr>
        <p:spPr>
          <a:xfrm>
            <a:off x="660032" y="5683873"/>
            <a:ext cx="850113" cy="365125"/>
          </a:xfrm>
          <a:prstGeom prst="rect">
            <a:avLst/>
          </a:prstGeom>
        </p:spPr>
        <p:txBody>
          <a:bodyPr vert="horz" lIns="91440" tIns="45720" rIns="91440" bIns="45720" rtlCol="0" anchor="ctr"/>
          <a:lstStyle>
            <a:defPPr>
              <a:defRPr lang="pl-P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4AA4A48-4D23-43D7-A1B5-5069863354E2}" type="slidenum">
              <a:rPr lang="en-US" sz="3000" smtClean="0">
                <a:solidFill>
                  <a:schemeClr val="tx1"/>
                </a:solidFill>
              </a:rPr>
              <a:pPr algn="ctr"/>
              <a:t>8</a:t>
            </a:fld>
            <a:endParaRPr lang="en-US" sz="3000" dirty="0">
              <a:solidFill>
                <a:schemeClr val="tx1"/>
              </a:solidFill>
            </a:endParaRPr>
          </a:p>
        </p:txBody>
      </p:sp>
      <p:pic>
        <p:nvPicPr>
          <p:cNvPr id="15" name="Immagine 14" descr="Logo Centoform.jpg"/>
          <p:cNvPicPr>
            <a:picLocks noChangeAspect="1"/>
          </p:cNvPicPr>
          <p:nvPr/>
        </p:nvPicPr>
        <p:blipFill>
          <a:blip r:embed="rId6" cstate="print"/>
          <a:stretch>
            <a:fillRect/>
          </a:stretch>
        </p:blipFill>
        <p:spPr>
          <a:xfrm>
            <a:off x="202904" y="1879600"/>
            <a:ext cx="1817780" cy="457200"/>
          </a:xfrm>
          <a:prstGeom prst="rect">
            <a:avLst/>
          </a:prstGeom>
        </p:spPr>
      </p:pic>
      <p:sp>
        <p:nvSpPr>
          <p:cNvPr id="19" name="CasellaDiTesto 18"/>
          <p:cNvSpPr txBox="1"/>
          <p:nvPr/>
        </p:nvSpPr>
        <p:spPr>
          <a:xfrm>
            <a:off x="2480084" y="1329726"/>
            <a:ext cx="9055319" cy="2215991"/>
          </a:xfrm>
          <a:prstGeom prst="rect">
            <a:avLst/>
          </a:prstGeom>
          <a:noFill/>
        </p:spPr>
        <p:txBody>
          <a:bodyPr wrap="square" rtlCol="0">
            <a:spAutoFit/>
          </a:bodyPr>
          <a:lstStyle/>
          <a:p>
            <a:pPr algn="ctr"/>
            <a:r>
              <a:rPr lang="it-IT" sz="13800" b="1" dirty="0"/>
              <a:t>15 + 15 = </a:t>
            </a:r>
            <a:r>
              <a:rPr lang="it-IT" sz="13800" b="1" dirty="0">
                <a:solidFill>
                  <a:srgbClr val="00B050"/>
                </a:solidFill>
              </a:rPr>
              <a:t>()</a:t>
            </a:r>
            <a:r>
              <a:rPr lang="it-IT" sz="13800" b="1" dirty="0"/>
              <a:t> </a:t>
            </a:r>
            <a:endParaRPr lang="it-IT" sz="4400" b="1" dirty="0"/>
          </a:p>
        </p:txBody>
      </p:sp>
      <p:sp>
        <p:nvSpPr>
          <p:cNvPr id="22" name="CasellaDiTesto 21"/>
          <p:cNvSpPr txBox="1"/>
          <p:nvPr/>
        </p:nvSpPr>
        <p:spPr>
          <a:xfrm>
            <a:off x="4558219" y="4389713"/>
            <a:ext cx="4618927" cy="830997"/>
          </a:xfrm>
          <a:prstGeom prst="rect">
            <a:avLst/>
          </a:prstGeom>
          <a:noFill/>
        </p:spPr>
        <p:txBody>
          <a:bodyPr wrap="square" rtlCol="0">
            <a:spAutoFit/>
          </a:bodyPr>
          <a:lstStyle/>
          <a:p>
            <a:pPr algn="ctr"/>
            <a:r>
              <a:rPr lang="it-IT" sz="4800" i="1" dirty="0"/>
              <a:t>CARD: WHITE </a:t>
            </a:r>
            <a:endParaRPr lang="it-IT" sz="1400" i="1" dirty="0"/>
          </a:p>
        </p:txBody>
      </p:sp>
      <p:pic>
        <p:nvPicPr>
          <p:cNvPr id="12" name="Obraz 1" descr="Creative Commons License">
            <a:extLst>
              <a:ext uri="{FF2B5EF4-FFF2-40B4-BE49-F238E27FC236}">
                <a16:creationId xmlns:a16="http://schemas.microsoft.com/office/drawing/2014/main" id="{50A4ACD0-6A9A-47D6-9E19-50270EE0DC3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7429" y="6181724"/>
            <a:ext cx="103346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9184404"/>
      </p:ext>
    </p:extLst>
  </p:cSld>
  <p:clrMapOvr>
    <a:masterClrMapping/>
  </p:clrMapOvr>
  <p:transition advClick="0" advTm="12000">
    <p:fade/>
    <p:sndAc>
      <p:stSnd>
        <p:snd r:embed="rId3" name="bomb.wav"/>
      </p:stSnd>
    </p:sndAc>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rostokąt 10"/>
          <p:cNvSpPr/>
          <p:nvPr/>
        </p:nvSpPr>
        <p:spPr>
          <a:xfrm>
            <a:off x="160733" y="81626"/>
            <a:ext cx="1926856" cy="6702816"/>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Prostokąt 1"/>
          <p:cNvSpPr/>
          <p:nvPr/>
        </p:nvSpPr>
        <p:spPr>
          <a:xfrm>
            <a:off x="2087589" y="0"/>
            <a:ext cx="10084321" cy="6761029"/>
          </a:xfrm>
          <a:prstGeom prst="rect">
            <a:avLst/>
          </a:prstGeom>
          <a:solidFill>
            <a:schemeClr val="bg1"/>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Obraz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63546" y="96765"/>
            <a:ext cx="2654714" cy="758297"/>
          </a:xfrm>
          <a:prstGeom prst="rect">
            <a:avLst/>
          </a:prstGeom>
        </p:spPr>
      </p:pic>
      <p:pic>
        <p:nvPicPr>
          <p:cNvPr id="9" name="Obraz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5569" y="239151"/>
            <a:ext cx="1637071" cy="1427190"/>
          </a:xfrm>
          <a:prstGeom prst="rect">
            <a:avLst/>
          </a:prstGeom>
        </p:spPr>
      </p:pic>
      <p:sp>
        <p:nvSpPr>
          <p:cNvPr id="4" name="Symbol zastępczy stopki 3"/>
          <p:cNvSpPr>
            <a:spLocks noGrp="1"/>
          </p:cNvSpPr>
          <p:nvPr>
            <p:ph type="ftr" sz="quarter" idx="11"/>
          </p:nvPr>
        </p:nvSpPr>
        <p:spPr/>
        <p:txBody>
          <a:bodyPr/>
          <a:lstStyle/>
          <a:p>
            <a:r>
              <a:rPr lang="en-US" dirty="0">
                <a:solidFill>
                  <a:schemeClr val="tx1"/>
                </a:solidFill>
              </a:rPr>
              <a:t>ILA-LEAN</a:t>
            </a:r>
            <a:r>
              <a:rPr lang="pl-PL" dirty="0">
                <a:solidFill>
                  <a:schemeClr val="tx1"/>
                </a:solidFill>
              </a:rPr>
              <a:t> Project No 2016-1-PL01-KA203-026293 - 2016-2018</a:t>
            </a:r>
            <a:endParaRPr lang="en-US" dirty="0">
              <a:solidFill>
                <a:schemeClr val="tx1"/>
              </a:solidFill>
            </a:endParaRPr>
          </a:p>
        </p:txBody>
      </p:sp>
      <p:sp>
        <p:nvSpPr>
          <p:cNvPr id="13" name="Symbol zastępczy numeru slajdu 6"/>
          <p:cNvSpPr txBox="1">
            <a:spLocks/>
          </p:cNvSpPr>
          <p:nvPr/>
        </p:nvSpPr>
        <p:spPr>
          <a:xfrm>
            <a:off x="660032" y="5683873"/>
            <a:ext cx="850113" cy="365125"/>
          </a:xfrm>
          <a:prstGeom prst="rect">
            <a:avLst/>
          </a:prstGeom>
        </p:spPr>
        <p:txBody>
          <a:bodyPr vert="horz" lIns="91440" tIns="45720" rIns="91440" bIns="45720" rtlCol="0" anchor="ctr"/>
          <a:lstStyle>
            <a:defPPr>
              <a:defRPr lang="pl-P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4AA4A48-4D23-43D7-A1B5-5069863354E2}" type="slidenum">
              <a:rPr lang="en-US" sz="3000" smtClean="0">
                <a:solidFill>
                  <a:schemeClr val="tx1"/>
                </a:solidFill>
              </a:rPr>
              <a:pPr algn="ctr"/>
              <a:t>9</a:t>
            </a:fld>
            <a:endParaRPr lang="en-US" sz="3000" dirty="0">
              <a:solidFill>
                <a:schemeClr val="tx1"/>
              </a:solidFill>
            </a:endParaRPr>
          </a:p>
        </p:txBody>
      </p:sp>
      <p:pic>
        <p:nvPicPr>
          <p:cNvPr id="15" name="Immagine 14" descr="Logo Centoform.jpg"/>
          <p:cNvPicPr>
            <a:picLocks noChangeAspect="1"/>
          </p:cNvPicPr>
          <p:nvPr/>
        </p:nvPicPr>
        <p:blipFill>
          <a:blip r:embed="rId6" cstate="print"/>
          <a:stretch>
            <a:fillRect/>
          </a:stretch>
        </p:blipFill>
        <p:spPr>
          <a:xfrm>
            <a:off x="202904" y="1879600"/>
            <a:ext cx="1817780" cy="457200"/>
          </a:xfrm>
          <a:prstGeom prst="rect">
            <a:avLst/>
          </a:prstGeom>
        </p:spPr>
      </p:pic>
      <p:sp>
        <p:nvSpPr>
          <p:cNvPr id="19" name="CasellaDiTesto 18"/>
          <p:cNvSpPr txBox="1"/>
          <p:nvPr/>
        </p:nvSpPr>
        <p:spPr>
          <a:xfrm>
            <a:off x="2598128" y="1741398"/>
            <a:ext cx="9056720" cy="2215991"/>
          </a:xfrm>
          <a:prstGeom prst="rect">
            <a:avLst/>
          </a:prstGeom>
          <a:noFill/>
        </p:spPr>
        <p:txBody>
          <a:bodyPr wrap="square" rtlCol="0">
            <a:spAutoFit/>
          </a:bodyPr>
          <a:lstStyle/>
          <a:p>
            <a:pPr algn="ctr"/>
            <a:r>
              <a:rPr lang="it-IT" sz="13800" b="1" dirty="0"/>
              <a:t>5 + 1100 = </a:t>
            </a:r>
            <a:r>
              <a:rPr lang="it-IT" sz="13800" b="1" dirty="0">
                <a:solidFill>
                  <a:srgbClr val="0070C0"/>
                </a:solidFill>
              </a:rPr>
              <a:t>()</a:t>
            </a:r>
            <a:r>
              <a:rPr lang="it-IT" sz="13800" b="1" dirty="0"/>
              <a:t> </a:t>
            </a:r>
            <a:endParaRPr lang="it-IT" sz="4400" b="1" dirty="0"/>
          </a:p>
        </p:txBody>
      </p:sp>
      <p:sp>
        <p:nvSpPr>
          <p:cNvPr id="22" name="CasellaDiTesto 21"/>
          <p:cNvSpPr txBox="1"/>
          <p:nvPr/>
        </p:nvSpPr>
        <p:spPr>
          <a:xfrm>
            <a:off x="4558219" y="4389713"/>
            <a:ext cx="4618927" cy="830997"/>
          </a:xfrm>
          <a:prstGeom prst="rect">
            <a:avLst/>
          </a:prstGeom>
          <a:noFill/>
        </p:spPr>
        <p:txBody>
          <a:bodyPr wrap="square" rtlCol="0">
            <a:spAutoFit/>
          </a:bodyPr>
          <a:lstStyle/>
          <a:p>
            <a:pPr algn="ctr"/>
            <a:r>
              <a:rPr lang="it-IT" sz="4800" i="1" dirty="0"/>
              <a:t>CARD: WHITE </a:t>
            </a:r>
            <a:endParaRPr lang="it-IT" sz="1400" i="1" dirty="0"/>
          </a:p>
        </p:txBody>
      </p:sp>
      <p:pic>
        <p:nvPicPr>
          <p:cNvPr id="12" name="Obraz 1" descr="Creative Commons License">
            <a:extLst>
              <a:ext uri="{FF2B5EF4-FFF2-40B4-BE49-F238E27FC236}">
                <a16:creationId xmlns:a16="http://schemas.microsoft.com/office/drawing/2014/main" id="{667EEFEB-F537-4654-919D-401866BAF3A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7429" y="6181724"/>
            <a:ext cx="103346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265472"/>
      </p:ext>
    </p:extLst>
  </p:cSld>
  <p:clrMapOvr>
    <a:masterClrMapping/>
  </p:clrMapOvr>
  <p:transition advClick="0" advTm="12000">
    <p:fade/>
    <p:sndAc>
      <p:stSnd>
        <p:snd r:embed="rId3" name="bomb.wav"/>
      </p:stSnd>
    </p:sndAc>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2248</TotalTime>
  <Words>350</Words>
  <Application>Microsoft Office PowerPoint</Application>
  <PresentationFormat>Panoramiczny</PresentationFormat>
  <Paragraphs>100</Paragraphs>
  <Slides>16</Slides>
  <Notes>15</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16</vt:i4>
      </vt:variant>
    </vt:vector>
  </HeadingPairs>
  <TitlesOfParts>
    <vt:vector size="21" baseType="lpstr">
      <vt:lpstr>Arial</vt:lpstr>
      <vt:lpstr>Calibri</vt:lpstr>
      <vt:lpstr>Calibri Light</vt:lpstr>
      <vt:lpstr>Times New Roman</vt:lpstr>
      <vt:lpstr>Motyw pakietu Office</vt:lpstr>
      <vt:lpstr>5S GAME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Dorota</dc:creator>
  <cp:lastModifiedBy>Dorota</cp:lastModifiedBy>
  <cp:revision>186</cp:revision>
  <dcterms:created xsi:type="dcterms:W3CDTF">2017-02-01T20:12:17Z</dcterms:created>
  <dcterms:modified xsi:type="dcterms:W3CDTF">2018-09-07T16:31:54Z</dcterms:modified>
</cp:coreProperties>
</file>